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B5C9D1-79E0-4E9D-8B03-7E8706045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325511">
            <a:off x="1451425" y="458224"/>
            <a:ext cx="9309258" cy="2421464"/>
          </a:xfrm>
        </p:spPr>
        <p:txBody>
          <a:bodyPr>
            <a:normAutofit/>
          </a:bodyPr>
          <a:lstStyle/>
          <a:p>
            <a:pPr algn="ctr"/>
            <a:r>
              <a:rPr lang="hr-HR" sz="9600" dirty="0" err="1">
                <a:solidFill>
                  <a:srgbClr val="FFFF00"/>
                </a:solidFill>
              </a:rPr>
              <a:t>Solar</a:t>
            </a:r>
            <a:r>
              <a:rPr lang="hr-HR" sz="9600" dirty="0">
                <a:solidFill>
                  <a:srgbClr val="FFFF00"/>
                </a:solidFill>
              </a:rPr>
              <a:t> system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CE1B012F-393D-420D-8278-35660092A8B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478" y="3329608"/>
            <a:ext cx="470452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5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1BBDF7-1CD4-459E-8E78-7AC48816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8000" dirty="0">
                <a:solidFill>
                  <a:srgbClr val="0070C0"/>
                </a:solidFill>
              </a:rPr>
              <a:t>NEPTUN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13F827-DD0F-4A20-9B2C-8058C1622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10225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Neptune is the farthest giant planet in the Sun's system.</a:t>
            </a:r>
            <a:endParaRPr lang="hr-HR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At the center distance of Sun </a:t>
            </a:r>
            <a:r>
              <a:rPr lang="hr-HR" sz="2400" dirty="0" smtClean="0">
                <a:solidFill>
                  <a:srgbClr val="FF0000"/>
                </a:solidFill>
              </a:rPr>
              <a:t>is </a:t>
            </a:r>
            <a:r>
              <a:rPr lang="en-US" sz="2400" dirty="0" smtClean="0">
                <a:solidFill>
                  <a:srgbClr val="FF0000"/>
                </a:solidFill>
              </a:rPr>
              <a:t>30.11.</a:t>
            </a:r>
            <a:r>
              <a:rPr lang="hr-HR" sz="2400" dirty="0" smtClean="0">
                <a:solidFill>
                  <a:srgbClr val="FF0000"/>
                </a:solidFill>
              </a:rPr>
              <a:t>million kilometers</a:t>
            </a:r>
            <a:endParaRPr lang="hr-HR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err="1">
                <a:solidFill>
                  <a:srgbClr val="FF0000"/>
                </a:solidFill>
              </a:rPr>
              <a:t>About</a:t>
            </a:r>
            <a:r>
              <a:rPr lang="hr-HR" sz="2400" dirty="0">
                <a:solidFill>
                  <a:srgbClr val="FF0000"/>
                </a:solidFill>
              </a:rPr>
              <a:t> 4504 </a:t>
            </a:r>
            <a:r>
              <a:rPr lang="hr-HR" sz="2400" dirty="0" err="1">
                <a:solidFill>
                  <a:srgbClr val="FF0000"/>
                </a:solidFill>
              </a:rPr>
              <a:t>million</a:t>
            </a: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err="1">
                <a:solidFill>
                  <a:srgbClr val="FF0000"/>
                </a:solidFill>
              </a:rPr>
              <a:t>kilometers</a:t>
            </a:r>
            <a:r>
              <a:rPr lang="hr-HR" sz="24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7ED3645B-AAB2-46C2-A207-EE422A91F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438" y="3164620"/>
            <a:ext cx="3593990" cy="255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2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CD6A90-2865-4669-BF4F-D5F68ACB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8800" dirty="0">
                <a:solidFill>
                  <a:srgbClr val="FF0000"/>
                </a:solidFill>
              </a:rPr>
              <a:t>THE END   </a:t>
            </a:r>
            <a:r>
              <a:rPr lang="hr-HR" sz="9600" dirty="0" smtClean="0">
                <a:solidFill>
                  <a:srgbClr val="FF0000"/>
                </a:solidFill>
              </a:rPr>
              <a:t/>
            </a:r>
            <a:br>
              <a:rPr lang="hr-HR" sz="9600" dirty="0" smtClean="0">
                <a:solidFill>
                  <a:srgbClr val="FF0000"/>
                </a:solidFill>
              </a:rPr>
            </a:br>
            <a:r>
              <a:rPr lang="hr-HR" sz="4800" dirty="0" smtClean="0">
                <a:solidFill>
                  <a:srgbClr val="FF0000"/>
                </a:solidFill>
              </a:rPr>
              <a:t>BY:</a:t>
            </a:r>
            <a:r>
              <a:rPr lang="hr-HR" sz="9600" dirty="0" smtClean="0">
                <a:solidFill>
                  <a:srgbClr val="FF0000"/>
                </a:solidFill>
              </a:rPr>
              <a:t/>
            </a:r>
            <a:br>
              <a:rPr lang="hr-HR" sz="9600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LUKA V. </a:t>
            </a:r>
            <a:r>
              <a:rPr lang="hr-HR">
                <a:solidFill>
                  <a:srgbClr val="FF0000"/>
                </a:solidFill>
              </a:rPr>
              <a:t>&amp; </a:t>
            </a:r>
            <a:r>
              <a:rPr lang="hr-HR" smtClean="0">
                <a:solidFill>
                  <a:srgbClr val="FF0000"/>
                </a:solidFill>
              </a:rPr>
              <a:t>Đ. </a:t>
            </a:r>
            <a:r>
              <a:rPr lang="hr-HR" dirty="0" smtClean="0">
                <a:solidFill>
                  <a:srgbClr val="FF0000"/>
                </a:solidFill>
              </a:rPr>
              <a:t>6.c, October 2018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6D8D796C-E8A2-4789-82DD-49A1583EE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5442" y="2830308"/>
            <a:ext cx="6512142" cy="3649662"/>
          </a:xfrm>
        </p:spPr>
      </p:pic>
    </p:spTree>
    <p:extLst>
      <p:ext uri="{BB962C8B-B14F-4D97-AF65-F5344CB8AC3E}">
        <p14:creationId xmlns:p14="http://schemas.microsoft.com/office/powerpoint/2010/main" val="47012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7C909C-D60E-424E-9FA8-C45034AB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/>
            </a:r>
            <a:br>
              <a:rPr lang="hr-HR" dirty="0"/>
            </a:br>
            <a:r>
              <a:rPr lang="hr-HR" sz="9600" dirty="0" err="1">
                <a:solidFill>
                  <a:srgbClr val="FFFF00"/>
                </a:solidFill>
              </a:rPr>
              <a:t>sun</a:t>
            </a:r>
            <a:endParaRPr lang="hr-HR" sz="9600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B36AA7-A0DD-46A9-A6BD-A3B1B9F12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5571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FFFF00"/>
                </a:solidFill>
              </a:rPr>
              <a:t>Sun </a:t>
            </a:r>
            <a:r>
              <a:rPr lang="hr-HR" sz="2400" dirty="0" err="1">
                <a:solidFill>
                  <a:srgbClr val="FFFF00"/>
                </a:solidFill>
              </a:rPr>
              <a:t>is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the</a:t>
            </a:r>
            <a:r>
              <a:rPr lang="hr-HR" sz="2400" dirty="0">
                <a:solidFill>
                  <a:srgbClr val="FFFF00"/>
                </a:solidFill>
              </a:rPr>
              <a:t> star.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FFFF00"/>
                </a:solidFill>
              </a:rPr>
              <a:t>Sun </a:t>
            </a:r>
            <a:r>
              <a:rPr lang="hr-HR" sz="2400" dirty="0" err="1">
                <a:solidFill>
                  <a:srgbClr val="FFFF00"/>
                </a:solidFill>
              </a:rPr>
              <a:t>is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the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center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of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Solar</a:t>
            </a:r>
            <a:r>
              <a:rPr lang="hr-HR" sz="2400" dirty="0">
                <a:solidFill>
                  <a:srgbClr val="FFFF00"/>
                </a:solidFill>
              </a:rPr>
              <a:t> System.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FFFF00"/>
                </a:solidFill>
              </a:rPr>
              <a:t>Sun </a:t>
            </a:r>
            <a:r>
              <a:rPr lang="hr-HR" sz="2400" dirty="0" err="1">
                <a:solidFill>
                  <a:srgbClr val="FFFF00"/>
                </a:solidFill>
              </a:rPr>
              <a:t>is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giving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energy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and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light</a:t>
            </a:r>
            <a:r>
              <a:rPr lang="hr-HR" sz="2400" dirty="0">
                <a:solidFill>
                  <a:srgbClr val="FFFF00"/>
                </a:solidFill>
              </a:rPr>
              <a:t> to </a:t>
            </a:r>
            <a:r>
              <a:rPr lang="hr-HR" sz="2400" dirty="0" err="1">
                <a:solidFill>
                  <a:srgbClr val="FFFF00"/>
                </a:solidFill>
              </a:rPr>
              <a:t>Earth</a:t>
            </a:r>
            <a:r>
              <a:rPr lang="hr-HR" sz="2400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FFFF00"/>
                </a:solidFill>
              </a:rPr>
              <a:t>Sun’s </a:t>
            </a:r>
            <a:r>
              <a:rPr lang="hr-HR" sz="2400" dirty="0">
                <a:solidFill>
                  <a:srgbClr val="FFFF00"/>
                </a:solidFill>
              </a:rPr>
              <a:t>mass is 333 000.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8C618DC-AE5F-4654-80B7-7D2BE123E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072" y="2282024"/>
            <a:ext cx="3865121" cy="286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5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F76D95-03AE-4A07-A9BB-14B5E2B9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7200" dirty="0">
                <a:solidFill>
                  <a:schemeClr val="accent6">
                    <a:lumMod val="50000"/>
                  </a:schemeClr>
                </a:solidFill>
              </a:rPr>
              <a:t>MERCURY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817933-2A84-4B72-86A2-3C5BE2B3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314" y="2065867"/>
            <a:ext cx="10131425" cy="202905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MERKUR</a:t>
            </a:r>
            <a:r>
              <a:rPr lang="hr-HR" sz="2400" dirty="0">
                <a:solidFill>
                  <a:schemeClr val="accent6">
                    <a:lumMod val="50000"/>
                  </a:schemeClr>
                </a:solidFill>
              </a:rPr>
              <a:t>Y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is the closest to the sun in the entire </a:t>
            </a:r>
            <a:r>
              <a:rPr lang="hr-HR" sz="24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olar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sz="24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ystem</a:t>
            </a:r>
            <a:r>
              <a:rPr lang="hr-HR" sz="2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Mercury needs 88 days to make one rotation</a:t>
            </a:r>
            <a:r>
              <a:rPr lang="hr-HR" sz="2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Mercury is brown color.</a:t>
            </a:r>
            <a:endParaRPr lang="hr-HR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Mercury is almost three times smaller than Earth.</a:t>
            </a:r>
            <a:endParaRPr lang="hr-H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06B07C6-E92B-4FC4-9C9D-7953097C2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794" y="2965836"/>
            <a:ext cx="3192753" cy="290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ABDE24-680C-4651-A772-A8DDC52CD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000" dirty="0" err="1">
                <a:solidFill>
                  <a:srgbClr val="7030A0"/>
                </a:solidFill>
              </a:rPr>
              <a:t>venus</a:t>
            </a:r>
            <a:endParaRPr lang="hr-HR" sz="6000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A768DA-E62E-4F64-9A97-D8B9D243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81581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Venus is another planet away from the Sun.</a:t>
            </a:r>
            <a:endParaRPr lang="hr-HR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err="1">
                <a:solidFill>
                  <a:srgbClr val="FF0000"/>
                </a:solidFill>
              </a:rPr>
              <a:t>Venus</a:t>
            </a: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err="1">
                <a:solidFill>
                  <a:srgbClr val="FF0000"/>
                </a:solidFill>
              </a:rPr>
              <a:t>is</a:t>
            </a: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err="1">
                <a:solidFill>
                  <a:srgbClr val="FF0000"/>
                </a:solidFill>
              </a:rPr>
              <a:t>orange</a:t>
            </a: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err="1">
                <a:solidFill>
                  <a:srgbClr val="FF0000"/>
                </a:solidFill>
              </a:rPr>
              <a:t>color</a:t>
            </a:r>
            <a:r>
              <a:rPr lang="hr-HR" sz="2400" dirty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</a:rPr>
              <a:t>NASA is convinced that Venus could once be full of life</a:t>
            </a:r>
            <a:r>
              <a:rPr lang="hr-HR" sz="24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58CF546-CBFF-4671-A88B-5CEE10DE1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5051" y="2371725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4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BC2743-A3BC-4140-8681-51BCE14F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9600" dirty="0" err="1">
                <a:solidFill>
                  <a:srgbClr val="0070C0"/>
                </a:solidFill>
              </a:rPr>
              <a:t>earth</a:t>
            </a:r>
            <a:endParaRPr lang="hr-HR" sz="9600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15E89E-35E1-43B2-9C8D-9A8E224CD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11736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92D050"/>
                </a:solidFill>
              </a:rPr>
              <a:t>Earth is the third planet away from the Sun</a:t>
            </a:r>
            <a:r>
              <a:rPr lang="hr-HR" sz="2000" dirty="0">
                <a:solidFill>
                  <a:srgbClr val="92D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92D050"/>
                </a:solidFill>
              </a:rPr>
              <a:t>Earth's surface covers 71% water.</a:t>
            </a:r>
            <a:endParaRPr lang="hr-HR" sz="2000" dirty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92D050"/>
                </a:solidFill>
              </a:rPr>
              <a:t>Earth's surface covers 29% of land.</a:t>
            </a:r>
            <a:endParaRPr lang="hr-HR" sz="2000" dirty="0">
              <a:solidFill>
                <a:srgbClr val="92D050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63E7B75-C4CB-4013-9FAA-78A79AF82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718" y="2796043"/>
            <a:ext cx="61912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2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BC571B-00C9-48E0-9493-AD92F8B3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600" dirty="0">
                <a:solidFill>
                  <a:schemeClr val="accent6">
                    <a:lumMod val="50000"/>
                  </a:schemeClr>
                </a:solidFill>
              </a:rPr>
              <a:t>Mars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24B40D-2B62-48E1-ACB7-3A308F6EB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1738169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002060"/>
                </a:solidFill>
              </a:rPr>
              <a:t>Mars is the fourth planet away from the Sun.</a:t>
            </a:r>
            <a:endParaRPr lang="hr-HR" sz="96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002060"/>
                </a:solidFill>
              </a:rPr>
              <a:t>Mars is the smallest planet in the Solar System.</a:t>
            </a:r>
            <a:endParaRPr lang="hr-HR" sz="96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002060"/>
                </a:solidFill>
              </a:rPr>
              <a:t>W</a:t>
            </a:r>
            <a:r>
              <a:rPr lang="hr-HR" sz="9600" dirty="0">
                <a:solidFill>
                  <a:srgbClr val="002060"/>
                </a:solidFill>
              </a:rPr>
              <a:t>e</a:t>
            </a:r>
            <a:r>
              <a:rPr lang="en-US" sz="9600" dirty="0">
                <a:solidFill>
                  <a:srgbClr val="002060"/>
                </a:solidFill>
              </a:rPr>
              <a:t>at</a:t>
            </a:r>
            <a:r>
              <a:rPr lang="hr-HR" sz="9600" dirty="0">
                <a:solidFill>
                  <a:srgbClr val="002060"/>
                </a:solidFill>
              </a:rPr>
              <a:t>h</a:t>
            </a:r>
            <a:r>
              <a:rPr lang="en-US" sz="9600" dirty="0" err="1">
                <a:solidFill>
                  <a:srgbClr val="002060"/>
                </a:solidFill>
              </a:rPr>
              <a:t>er</a:t>
            </a:r>
            <a:r>
              <a:rPr lang="en-US" sz="9600" dirty="0">
                <a:solidFill>
                  <a:srgbClr val="002060"/>
                </a:solidFill>
              </a:rPr>
              <a:t> has recently been found on Mars.</a:t>
            </a:r>
            <a:endParaRPr lang="hr-HR" sz="96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B360C32-FE0C-4E1C-B8DC-08BE537AF8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6891" y="4128714"/>
            <a:ext cx="3669738" cy="205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2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9C2E9E-9387-4677-AA20-1893C1304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7200" dirty="0" err="1">
                <a:solidFill>
                  <a:schemeClr val="bg1"/>
                </a:solidFill>
              </a:rPr>
              <a:t>jupiter</a:t>
            </a:r>
            <a:endParaRPr lang="hr-HR" sz="72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D1E428-530F-400C-B020-CAC2A1EB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17063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Jupiter is the planet with the largest diameter and the largest mass in the solar system.</a:t>
            </a:r>
            <a:endParaRPr lang="hr-HR" sz="2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Fifth by the distance from the Sun.</a:t>
            </a:r>
            <a:endParaRPr lang="hr-HR" sz="2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Jupiter </a:t>
            </a:r>
            <a:r>
              <a:rPr lang="hr-HR" sz="2400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about 10 times</a:t>
            </a:r>
            <a:r>
              <a:rPr lang="hr-HR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75000"/>
                  </a:schemeClr>
                </a:solidFill>
              </a:rPr>
              <a:t>bigger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hr-HR" sz="2400" dirty="0" smtClean="0">
                <a:solidFill>
                  <a:schemeClr val="accent5">
                    <a:lumMod val="75000"/>
                  </a:schemeClr>
                </a:solidFill>
              </a:rPr>
              <a:t>an the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magnitude of Earth.</a:t>
            </a:r>
            <a:endParaRPr lang="hr-HR" sz="2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27430F0-AE63-41D5-9753-AA607EC084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2135" y="2703443"/>
            <a:ext cx="3823915" cy="375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3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71CAB8-CDDC-4DE3-8750-AB21F082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8800" dirty="0" err="1">
                <a:solidFill>
                  <a:schemeClr val="accent6"/>
                </a:solidFill>
              </a:rPr>
              <a:t>saturn</a:t>
            </a:r>
            <a:endParaRPr lang="hr-HR" sz="8800" dirty="0">
              <a:solidFill>
                <a:schemeClr val="accent6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109C79-D605-4146-B5F9-AEB37B60A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67" y="1954549"/>
            <a:ext cx="10131425" cy="1997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</a:rPr>
              <a:t>Saturn is the sixth planet away from the Sun.</a:t>
            </a:r>
            <a:endParaRPr lang="hr-HR" sz="24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7030A0"/>
                </a:solidFill>
              </a:rPr>
              <a:t>It rotates the Sun </a:t>
            </a:r>
            <a:r>
              <a:rPr lang="hr-HR" sz="2400" dirty="0">
                <a:solidFill>
                  <a:srgbClr val="7030A0"/>
                </a:solidFill>
              </a:rPr>
              <a:t>for 29.5 years.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</a:rPr>
              <a:t>Around Saturn there are 62 natural satellites</a:t>
            </a:r>
            <a:r>
              <a:rPr lang="hr-HR" sz="2400" dirty="0">
                <a:solidFill>
                  <a:srgbClr val="7030A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43C980F-4B1C-498B-81AC-F607A6F1A3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0069" y="2065867"/>
            <a:ext cx="4650188" cy="348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F739A0-2377-47F7-87B9-7B8668BD6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8000" dirty="0" err="1">
                <a:solidFill>
                  <a:schemeClr val="accent5">
                    <a:lumMod val="75000"/>
                  </a:schemeClr>
                </a:solidFill>
              </a:rPr>
              <a:t>uranus</a:t>
            </a:r>
            <a:endParaRPr lang="hr-HR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81958A-C0A7-4DF7-AE4E-DCA388C57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9827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Uranus is the seventh planet by the distance from the Sun.</a:t>
            </a:r>
            <a:endParaRPr lang="hr-H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Uranus was discovered in 1781 by astronomer William Herschel</a:t>
            </a:r>
            <a:r>
              <a:rPr lang="hr-HR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35299B6B-AA2A-4124-AA29-5D5814CC6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583" y="3005593"/>
            <a:ext cx="3649649" cy="272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TM03457452[[fn=Nebeski]]</Template>
  <TotalTime>111</TotalTime>
  <Words>276</Words>
  <Application>Microsoft Office PowerPoint</Application>
  <PresentationFormat>Široki zaslon</PresentationFormat>
  <Paragraphs>39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Nebeski</vt:lpstr>
      <vt:lpstr>Solar system</vt:lpstr>
      <vt:lpstr> sun</vt:lpstr>
      <vt:lpstr>MERCURY</vt:lpstr>
      <vt:lpstr>venus</vt:lpstr>
      <vt:lpstr>earth</vt:lpstr>
      <vt:lpstr>Mars </vt:lpstr>
      <vt:lpstr>jupiter</vt:lpstr>
      <vt:lpstr>saturn</vt:lpstr>
      <vt:lpstr>uranus</vt:lpstr>
      <vt:lpstr>NEPTUN</vt:lpstr>
      <vt:lpstr>THE END    BY: LUKA V. &amp; Đ. 6.c, October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system</dc:title>
  <dc:creator>Luka</dc:creator>
  <cp:lastModifiedBy>Vlasta Vlahović</cp:lastModifiedBy>
  <cp:revision>17</cp:revision>
  <dcterms:created xsi:type="dcterms:W3CDTF">2018-10-07T13:42:16Z</dcterms:created>
  <dcterms:modified xsi:type="dcterms:W3CDTF">2018-11-29T18:20:15Z</dcterms:modified>
</cp:coreProperties>
</file>