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1229F7-7A3B-44DA-BC2D-37DD1D6FECF4}" v="2789" dt="2021-02-11T12:29:55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 Jurakic Rakinac" userId="f9d4d1f211fa5cc7" providerId="Windows Live" clId="Web-{071229F7-7A3B-44DA-BC2D-37DD1D6FECF4}"/>
    <pc:docChg chg="addSld modSld sldOrd addMainMaster delMainMaster">
      <pc:chgData name="Ivan Jurakic Rakinac" userId="f9d4d1f211fa5cc7" providerId="Windows Live" clId="Web-{071229F7-7A3B-44DA-BC2D-37DD1D6FECF4}" dt="2021-02-11T12:29:55.496" v="1423" actId="20577"/>
      <pc:docMkLst>
        <pc:docMk/>
      </pc:docMkLst>
      <pc:sldChg chg="addSp delSp modSp mod setBg modClrScheme setClrOvrMap chgLayout">
        <pc:chgData name="Ivan Jurakic Rakinac" userId="f9d4d1f211fa5cc7" providerId="Windows Live" clId="Web-{071229F7-7A3B-44DA-BC2D-37DD1D6FECF4}" dt="2021-02-11T11:15:59.760" v="48"/>
        <pc:sldMkLst>
          <pc:docMk/>
          <pc:sldMk cId="414714023" sldId="256"/>
        </pc:sldMkLst>
        <pc:spChg chg="mod">
          <ac:chgData name="Ivan Jurakic Rakinac" userId="f9d4d1f211fa5cc7" providerId="Windows Live" clId="Web-{071229F7-7A3B-44DA-BC2D-37DD1D6FECF4}" dt="2021-02-11T11:15:59.760" v="48"/>
          <ac:spMkLst>
            <pc:docMk/>
            <pc:sldMk cId="414714023" sldId="256"/>
            <ac:spMk id="2" creationId="{00000000-0000-0000-0000-000000000000}"/>
          </ac:spMkLst>
        </pc:spChg>
        <pc:spChg chg="mod">
          <ac:chgData name="Ivan Jurakic Rakinac" userId="f9d4d1f211fa5cc7" providerId="Windows Live" clId="Web-{071229F7-7A3B-44DA-BC2D-37DD1D6FECF4}" dt="2021-02-11T11:15:59.760" v="48"/>
          <ac:spMkLst>
            <pc:docMk/>
            <pc:sldMk cId="414714023" sldId="256"/>
            <ac:spMk id="3" creationId="{00000000-0000-0000-0000-000000000000}"/>
          </ac:spMkLst>
        </pc:spChg>
        <pc:spChg chg="add del">
          <ac:chgData name="Ivan Jurakic Rakinac" userId="f9d4d1f211fa5cc7" providerId="Windows Live" clId="Web-{071229F7-7A3B-44DA-BC2D-37DD1D6FECF4}" dt="2021-02-11T11:13:33.725" v="33"/>
          <ac:spMkLst>
            <pc:docMk/>
            <pc:sldMk cId="414714023" sldId="256"/>
            <ac:spMk id="9" creationId="{71B2258F-86CA-4D4D-8270-BC05FCDEBFB3}"/>
          </ac:spMkLst>
        </pc:spChg>
        <pc:spChg chg="add del">
          <ac:chgData name="Ivan Jurakic Rakinac" userId="f9d4d1f211fa5cc7" providerId="Windows Live" clId="Web-{071229F7-7A3B-44DA-BC2D-37DD1D6FECF4}" dt="2021-02-11T11:15:59.760" v="48"/>
          <ac:spMkLst>
            <pc:docMk/>
            <pc:sldMk cId="414714023" sldId="256"/>
            <ac:spMk id="14" creationId="{6B695AA2-4B70-477F-AF90-536B720A1343}"/>
          </ac:spMkLst>
        </pc:spChg>
        <pc:spChg chg="add del">
          <ac:chgData name="Ivan Jurakic Rakinac" userId="f9d4d1f211fa5cc7" providerId="Windows Live" clId="Web-{071229F7-7A3B-44DA-BC2D-37DD1D6FECF4}" dt="2021-02-11T11:15:59.635" v="47"/>
          <ac:spMkLst>
            <pc:docMk/>
            <pc:sldMk cId="414714023" sldId="256"/>
            <ac:spMk id="16" creationId="{0E91F5CA-B392-444C-88E3-BF5BAAEBDEB0}"/>
          </ac:spMkLst>
        </pc:spChg>
        <pc:spChg chg="add del">
          <ac:chgData name="Ivan Jurakic Rakinac" userId="f9d4d1f211fa5cc7" providerId="Windows Live" clId="Web-{071229F7-7A3B-44DA-BC2D-37DD1D6FECF4}" dt="2021-02-11T11:15:59.635" v="47"/>
          <ac:spMkLst>
            <pc:docMk/>
            <pc:sldMk cId="414714023" sldId="256"/>
            <ac:spMk id="17" creationId="{0459807F-B6FA-44D3-9A53-C55B6B56884A}"/>
          </ac:spMkLst>
        </pc:spChg>
        <pc:spChg chg="add">
          <ac:chgData name="Ivan Jurakic Rakinac" userId="f9d4d1f211fa5cc7" providerId="Windows Live" clId="Web-{071229F7-7A3B-44DA-BC2D-37DD1D6FECF4}" dt="2021-02-11T11:15:59.760" v="48"/>
          <ac:spMkLst>
            <pc:docMk/>
            <pc:sldMk cId="414714023" sldId="256"/>
            <ac:spMk id="18" creationId="{8A95209C-5275-4E15-8EA7-7F42980ABF2D}"/>
          </ac:spMkLst>
        </pc:spChg>
        <pc:spChg chg="add del">
          <ac:chgData name="Ivan Jurakic Rakinac" userId="f9d4d1f211fa5cc7" providerId="Windows Live" clId="Web-{071229F7-7A3B-44DA-BC2D-37DD1D6FECF4}" dt="2021-02-11T11:15:40.056" v="45"/>
          <ac:spMkLst>
            <pc:docMk/>
            <pc:sldMk cId="414714023" sldId="256"/>
            <ac:spMk id="19" creationId="{F1174801-1395-44C5-9B00-CCAC45C056E7}"/>
          </ac:spMkLst>
        </pc:spChg>
        <pc:spChg chg="add">
          <ac:chgData name="Ivan Jurakic Rakinac" userId="f9d4d1f211fa5cc7" providerId="Windows Live" clId="Web-{071229F7-7A3B-44DA-BC2D-37DD1D6FECF4}" dt="2021-02-11T11:15:59.760" v="48"/>
          <ac:spMkLst>
            <pc:docMk/>
            <pc:sldMk cId="414714023" sldId="256"/>
            <ac:spMk id="20" creationId="{4F2ED431-E304-4FF0-9F4E-032783C9D612}"/>
          </ac:spMkLst>
        </pc:spChg>
        <pc:spChg chg="add del">
          <ac:chgData name="Ivan Jurakic Rakinac" userId="f9d4d1f211fa5cc7" providerId="Windows Live" clId="Web-{071229F7-7A3B-44DA-BC2D-37DD1D6FECF4}" dt="2021-02-11T11:15:40.056" v="45"/>
          <ac:spMkLst>
            <pc:docMk/>
            <pc:sldMk cId="414714023" sldId="256"/>
            <ac:spMk id="21" creationId="{996DFAFB-BCE1-4BEC-82FB-D574234DEF0A}"/>
          </ac:spMkLst>
        </pc:spChg>
        <pc:spChg chg="add">
          <ac:chgData name="Ivan Jurakic Rakinac" userId="f9d4d1f211fa5cc7" providerId="Windows Live" clId="Web-{071229F7-7A3B-44DA-BC2D-37DD1D6FECF4}" dt="2021-02-11T11:15:59.760" v="48"/>
          <ac:spMkLst>
            <pc:docMk/>
            <pc:sldMk cId="414714023" sldId="256"/>
            <ac:spMk id="22" creationId="{4E87FCFB-2CCE-460D-B3DD-557C8BD1B94A}"/>
          </ac:spMkLst>
        </pc:spChg>
        <pc:spChg chg="add del">
          <ac:chgData name="Ivan Jurakic Rakinac" userId="f9d4d1f211fa5cc7" providerId="Windows Live" clId="Web-{071229F7-7A3B-44DA-BC2D-37DD1D6FECF4}" dt="2021-02-11T11:15:40.056" v="45"/>
          <ac:spMkLst>
            <pc:docMk/>
            <pc:sldMk cId="414714023" sldId="256"/>
            <ac:spMk id="23" creationId="{60E728E6-A07E-4A6C-AB92-D56E1402F61A}"/>
          </ac:spMkLst>
        </pc:spChg>
        <pc:grpChg chg="add del">
          <ac:chgData name="Ivan Jurakic Rakinac" userId="f9d4d1f211fa5cc7" providerId="Windows Live" clId="Web-{071229F7-7A3B-44DA-BC2D-37DD1D6FECF4}" dt="2021-02-11T11:15:40.056" v="45"/>
          <ac:grpSpMkLst>
            <pc:docMk/>
            <pc:sldMk cId="414714023" sldId="256"/>
            <ac:grpSpMk id="25" creationId="{18579DB9-24B0-487B-81E3-8D02AD5F8C81}"/>
          </ac:grpSpMkLst>
        </pc:grpChg>
        <pc:grpChg chg="add del">
          <ac:chgData name="Ivan Jurakic Rakinac" userId="f9d4d1f211fa5cc7" providerId="Windows Live" clId="Web-{071229F7-7A3B-44DA-BC2D-37DD1D6FECF4}" dt="2021-02-11T11:15:40.056" v="45"/>
          <ac:grpSpMkLst>
            <pc:docMk/>
            <pc:sldMk cId="414714023" sldId="256"/>
            <ac:grpSpMk id="34" creationId="{5C0E6139-8A19-4905-87E2-E547D7B7F1AF}"/>
          </ac:grpSpMkLst>
        </pc:grpChg>
        <pc:grpChg chg="add del">
          <ac:chgData name="Ivan Jurakic Rakinac" userId="f9d4d1f211fa5cc7" providerId="Windows Live" clId="Web-{071229F7-7A3B-44DA-BC2D-37DD1D6FECF4}" dt="2021-02-11T11:15:40.056" v="45"/>
          <ac:grpSpMkLst>
            <pc:docMk/>
            <pc:sldMk cId="414714023" sldId="256"/>
            <ac:grpSpMk id="38" creationId="{8F281804-17FE-49B9-9065-1A44CD473CAE}"/>
          </ac:grpSpMkLst>
        </pc:grpChg>
        <pc:picChg chg="add mod ord">
          <ac:chgData name="Ivan Jurakic Rakinac" userId="f9d4d1f211fa5cc7" providerId="Windows Live" clId="Web-{071229F7-7A3B-44DA-BC2D-37DD1D6FECF4}" dt="2021-02-11T11:15:59.760" v="48"/>
          <ac:picMkLst>
            <pc:docMk/>
            <pc:sldMk cId="414714023" sldId="256"/>
            <ac:picMk id="4" creationId="{7A99C26A-7D44-48DA-B513-18D7BC20A80C}"/>
          </ac:picMkLst>
        </pc:picChg>
      </pc:sldChg>
      <pc:sldChg chg="addSp delSp modSp new">
        <pc:chgData name="Ivan Jurakic Rakinac" userId="f9d4d1f211fa5cc7" providerId="Windows Live" clId="Web-{071229F7-7A3B-44DA-BC2D-37DD1D6FECF4}" dt="2021-02-11T11:26:42.682" v="174" actId="14100"/>
        <pc:sldMkLst>
          <pc:docMk/>
          <pc:sldMk cId="1824520754" sldId="257"/>
        </pc:sldMkLst>
        <pc:spChg chg="mod">
          <ac:chgData name="Ivan Jurakic Rakinac" userId="f9d4d1f211fa5cc7" providerId="Windows Live" clId="Web-{071229F7-7A3B-44DA-BC2D-37DD1D6FECF4}" dt="2021-02-11T11:26:39.026" v="173" actId="14100"/>
          <ac:spMkLst>
            <pc:docMk/>
            <pc:sldMk cId="1824520754" sldId="257"/>
            <ac:spMk id="2" creationId="{01DFEA94-D1EF-462D-9870-3959D47B4A80}"/>
          </ac:spMkLst>
        </pc:spChg>
        <pc:spChg chg="del">
          <ac:chgData name="Ivan Jurakic Rakinac" userId="f9d4d1f211fa5cc7" providerId="Windows Live" clId="Web-{071229F7-7A3B-44DA-BC2D-37DD1D6FECF4}" dt="2021-02-11T11:26:30.150" v="172"/>
          <ac:spMkLst>
            <pc:docMk/>
            <pc:sldMk cId="1824520754" sldId="257"/>
            <ac:spMk id="3" creationId="{C4D61073-40F9-4C17-A439-E2FE65FD1604}"/>
          </ac:spMkLst>
        </pc:spChg>
        <pc:spChg chg="mod">
          <ac:chgData name="Ivan Jurakic Rakinac" userId="f9d4d1f211fa5cc7" providerId="Windows Live" clId="Web-{071229F7-7A3B-44DA-BC2D-37DD1D6FECF4}" dt="2021-02-11T11:26:42.682" v="174" actId="14100"/>
          <ac:spMkLst>
            <pc:docMk/>
            <pc:sldMk cId="1824520754" sldId="257"/>
            <ac:spMk id="4" creationId="{458E0863-6C8A-4DB6-AECC-5BA4C61325B9}"/>
          </ac:spMkLst>
        </pc:spChg>
        <pc:picChg chg="add mod ord modCrop">
          <ac:chgData name="Ivan Jurakic Rakinac" userId="f9d4d1f211fa5cc7" providerId="Windows Live" clId="Web-{071229F7-7A3B-44DA-BC2D-37DD1D6FECF4}" dt="2021-02-11T11:26:30.150" v="172"/>
          <ac:picMkLst>
            <pc:docMk/>
            <pc:sldMk cId="1824520754" sldId="257"/>
            <ac:picMk id="5" creationId="{1E3A3BB1-750E-4977-A63C-9E868FD63527}"/>
          </ac:picMkLst>
        </pc:picChg>
      </pc:sldChg>
      <pc:sldChg chg="addSp delSp modSp new mod setBg">
        <pc:chgData name="Ivan Jurakic Rakinac" userId="f9d4d1f211fa5cc7" providerId="Windows Live" clId="Web-{071229F7-7A3B-44DA-BC2D-37DD1D6FECF4}" dt="2021-02-11T11:57:35.682" v="663"/>
        <pc:sldMkLst>
          <pc:docMk/>
          <pc:sldMk cId="388832967" sldId="258"/>
        </pc:sldMkLst>
        <pc:spChg chg="mod">
          <ac:chgData name="Ivan Jurakic Rakinac" userId="f9d4d1f211fa5cc7" providerId="Windows Live" clId="Web-{071229F7-7A3B-44DA-BC2D-37DD1D6FECF4}" dt="2021-02-11T11:57:35.682" v="663"/>
          <ac:spMkLst>
            <pc:docMk/>
            <pc:sldMk cId="388832967" sldId="258"/>
            <ac:spMk id="2" creationId="{D591E757-2D59-49F8-BA90-4A36AD3870E0}"/>
          </ac:spMkLst>
        </pc:spChg>
        <pc:spChg chg="del">
          <ac:chgData name="Ivan Jurakic Rakinac" userId="f9d4d1f211fa5cc7" providerId="Windows Live" clId="Web-{071229F7-7A3B-44DA-BC2D-37DD1D6FECF4}" dt="2021-02-11T11:34:56.569" v="258"/>
          <ac:spMkLst>
            <pc:docMk/>
            <pc:sldMk cId="388832967" sldId="258"/>
            <ac:spMk id="3" creationId="{FEA7E424-9771-4173-92C8-F72C46864CA2}"/>
          </ac:spMkLst>
        </pc:spChg>
        <pc:spChg chg="mod">
          <ac:chgData name="Ivan Jurakic Rakinac" userId="f9d4d1f211fa5cc7" providerId="Windows Live" clId="Web-{071229F7-7A3B-44DA-BC2D-37DD1D6FECF4}" dt="2021-02-11T11:57:35.682" v="663"/>
          <ac:spMkLst>
            <pc:docMk/>
            <pc:sldMk cId="388832967" sldId="258"/>
            <ac:spMk id="4" creationId="{FDE687D6-F87D-40DE-9291-15FBD4B29F94}"/>
          </ac:spMkLst>
        </pc:spChg>
        <pc:spChg chg="add del mod">
          <ac:chgData name="Ivan Jurakic Rakinac" userId="f9d4d1f211fa5cc7" providerId="Windows Live" clId="Web-{071229F7-7A3B-44DA-BC2D-37DD1D6FECF4}" dt="2021-02-11T11:57:35.682" v="663"/>
          <ac:spMkLst>
            <pc:docMk/>
            <pc:sldMk cId="388832967" sldId="258"/>
            <ac:spMk id="7" creationId="{FD2C60AD-B9CB-4E4E-9607-BD98AEC70E8D}"/>
          </ac:spMkLst>
        </pc:spChg>
        <pc:spChg chg="add del">
          <ac:chgData name="Ivan Jurakic Rakinac" userId="f9d4d1f211fa5cc7" providerId="Windows Live" clId="Web-{071229F7-7A3B-44DA-BC2D-37DD1D6FECF4}" dt="2021-02-11T11:57:35.682" v="663"/>
          <ac:spMkLst>
            <pc:docMk/>
            <pc:sldMk cId="388832967" sldId="258"/>
            <ac:spMk id="10" creationId="{EBDD1931-9E86-4402-9A68-33A2D9EFB198}"/>
          </ac:spMkLst>
        </pc:spChg>
        <pc:spChg chg="add del">
          <ac:chgData name="Ivan Jurakic Rakinac" userId="f9d4d1f211fa5cc7" providerId="Windows Live" clId="Web-{071229F7-7A3B-44DA-BC2D-37DD1D6FECF4}" dt="2021-02-11T11:57:35.682" v="663"/>
          <ac:spMkLst>
            <pc:docMk/>
            <pc:sldMk cId="388832967" sldId="258"/>
            <ac:spMk id="12" creationId="{A6D37EE4-EA1B-46EE-A54B-5233C63C9695}"/>
          </ac:spMkLst>
        </pc:spChg>
        <pc:spChg chg="add del">
          <ac:chgData name="Ivan Jurakic Rakinac" userId="f9d4d1f211fa5cc7" providerId="Windows Live" clId="Web-{071229F7-7A3B-44DA-BC2D-37DD1D6FECF4}" dt="2021-02-11T11:57:35.682" v="663"/>
          <ac:spMkLst>
            <pc:docMk/>
            <pc:sldMk cId="388832967" sldId="258"/>
            <ac:spMk id="14" creationId="{3EB27620-B0B1-4232-A055-99D3476060CF}"/>
          </ac:spMkLst>
        </pc:spChg>
        <pc:spChg chg="add">
          <ac:chgData name="Ivan Jurakic Rakinac" userId="f9d4d1f211fa5cc7" providerId="Windows Live" clId="Web-{071229F7-7A3B-44DA-BC2D-37DD1D6FECF4}" dt="2021-02-11T11:57:35.682" v="663"/>
          <ac:spMkLst>
            <pc:docMk/>
            <pc:sldMk cId="388832967" sldId="258"/>
            <ac:spMk id="19" creationId="{EBDD1931-9E86-4402-9A68-33A2D9EFB198}"/>
          </ac:spMkLst>
        </pc:spChg>
        <pc:spChg chg="add">
          <ac:chgData name="Ivan Jurakic Rakinac" userId="f9d4d1f211fa5cc7" providerId="Windows Live" clId="Web-{071229F7-7A3B-44DA-BC2D-37DD1D6FECF4}" dt="2021-02-11T11:57:35.682" v="663"/>
          <ac:spMkLst>
            <pc:docMk/>
            <pc:sldMk cId="388832967" sldId="258"/>
            <ac:spMk id="21" creationId="{777A147A-9ED8-46B4-8660-1B3C2AA880B5}"/>
          </ac:spMkLst>
        </pc:spChg>
        <pc:spChg chg="add">
          <ac:chgData name="Ivan Jurakic Rakinac" userId="f9d4d1f211fa5cc7" providerId="Windows Live" clId="Web-{071229F7-7A3B-44DA-BC2D-37DD1D6FECF4}" dt="2021-02-11T11:57:35.682" v="663"/>
          <ac:spMkLst>
            <pc:docMk/>
            <pc:sldMk cId="388832967" sldId="258"/>
            <ac:spMk id="23" creationId="{5D6C15A0-C087-4593-8414-2B4EC1CDC3DE}"/>
          </ac:spMkLst>
        </pc:spChg>
        <pc:picChg chg="add del mod ord modCrop">
          <ac:chgData name="Ivan Jurakic Rakinac" userId="f9d4d1f211fa5cc7" providerId="Windows Live" clId="Web-{071229F7-7A3B-44DA-BC2D-37DD1D6FECF4}" dt="2021-02-11T11:57:32.978" v="662"/>
          <ac:picMkLst>
            <pc:docMk/>
            <pc:sldMk cId="388832967" sldId="258"/>
            <ac:picMk id="5" creationId="{5BB3D411-13E4-4DF3-AC47-5E1687A852F0}"/>
          </ac:picMkLst>
        </pc:picChg>
      </pc:sldChg>
      <pc:sldChg chg="addSp delSp modSp new mod ord setBg">
        <pc:chgData name="Ivan Jurakic Rakinac" userId="f9d4d1f211fa5cc7" providerId="Windows Live" clId="Web-{071229F7-7A3B-44DA-BC2D-37DD1D6FECF4}" dt="2021-02-11T12:29:19.464" v="1396"/>
        <pc:sldMkLst>
          <pc:docMk/>
          <pc:sldMk cId="2885745437" sldId="259"/>
        </pc:sldMkLst>
        <pc:spChg chg="mod">
          <ac:chgData name="Ivan Jurakic Rakinac" userId="f9d4d1f211fa5cc7" providerId="Windows Live" clId="Web-{071229F7-7A3B-44DA-BC2D-37DD1D6FECF4}" dt="2021-02-11T11:40:12.827" v="510"/>
          <ac:spMkLst>
            <pc:docMk/>
            <pc:sldMk cId="2885745437" sldId="259"/>
            <ac:spMk id="2" creationId="{CC904AE5-ED70-4135-A141-6AAD4304C358}"/>
          </ac:spMkLst>
        </pc:spChg>
        <pc:spChg chg="del">
          <ac:chgData name="Ivan Jurakic Rakinac" userId="f9d4d1f211fa5cc7" providerId="Windows Live" clId="Web-{071229F7-7A3B-44DA-BC2D-37DD1D6FECF4}" dt="2021-02-11T11:40:12.827" v="510"/>
          <ac:spMkLst>
            <pc:docMk/>
            <pc:sldMk cId="2885745437" sldId="259"/>
            <ac:spMk id="3" creationId="{5D2863C7-7501-4F54-BF30-B5E47379892B}"/>
          </ac:spMkLst>
        </pc:spChg>
        <pc:spChg chg="mod">
          <ac:chgData name="Ivan Jurakic Rakinac" userId="f9d4d1f211fa5cc7" providerId="Windows Live" clId="Web-{071229F7-7A3B-44DA-BC2D-37DD1D6FECF4}" dt="2021-02-11T12:07:16.227" v="698" actId="20577"/>
          <ac:spMkLst>
            <pc:docMk/>
            <pc:sldMk cId="2885745437" sldId="259"/>
            <ac:spMk id="4" creationId="{631E5C7B-6932-4B12-A92A-58CCF1EA4AAA}"/>
          </ac:spMkLst>
        </pc:spChg>
        <pc:spChg chg="add">
          <ac:chgData name="Ivan Jurakic Rakinac" userId="f9d4d1f211fa5cc7" providerId="Windows Live" clId="Web-{071229F7-7A3B-44DA-BC2D-37DD1D6FECF4}" dt="2021-02-11T11:40:12.827" v="510"/>
          <ac:spMkLst>
            <pc:docMk/>
            <pc:sldMk cId="2885745437" sldId="259"/>
            <ac:spMk id="9" creationId="{EBDD1931-9E86-4402-9A68-33A2D9EFB198}"/>
          </ac:spMkLst>
        </pc:spChg>
        <pc:spChg chg="add">
          <ac:chgData name="Ivan Jurakic Rakinac" userId="f9d4d1f211fa5cc7" providerId="Windows Live" clId="Web-{071229F7-7A3B-44DA-BC2D-37DD1D6FECF4}" dt="2021-02-11T11:40:12.827" v="510"/>
          <ac:spMkLst>
            <pc:docMk/>
            <pc:sldMk cId="2885745437" sldId="259"/>
            <ac:spMk id="11" creationId="{777A147A-9ED8-46B4-8660-1B3C2AA880B5}"/>
          </ac:spMkLst>
        </pc:spChg>
        <pc:spChg chg="add">
          <ac:chgData name="Ivan Jurakic Rakinac" userId="f9d4d1f211fa5cc7" providerId="Windows Live" clId="Web-{071229F7-7A3B-44DA-BC2D-37DD1D6FECF4}" dt="2021-02-11T11:40:12.827" v="510"/>
          <ac:spMkLst>
            <pc:docMk/>
            <pc:sldMk cId="2885745437" sldId="259"/>
            <ac:spMk id="13" creationId="{5D6C15A0-C087-4593-8414-2B4EC1CDC3DE}"/>
          </ac:spMkLst>
        </pc:spChg>
      </pc:sldChg>
      <pc:sldChg chg="addSp delSp modSp new mod setBg setClrOvrMap">
        <pc:chgData name="Ivan Jurakic Rakinac" userId="f9d4d1f211fa5cc7" providerId="Windows Live" clId="Web-{071229F7-7A3B-44DA-BC2D-37DD1D6FECF4}" dt="2021-02-11T11:58:05.573" v="668" actId="20577"/>
        <pc:sldMkLst>
          <pc:docMk/>
          <pc:sldMk cId="3549541340" sldId="260"/>
        </pc:sldMkLst>
        <pc:spChg chg="mod">
          <ac:chgData name="Ivan Jurakic Rakinac" userId="f9d4d1f211fa5cc7" providerId="Windows Live" clId="Web-{071229F7-7A3B-44DA-BC2D-37DD1D6FECF4}" dt="2021-02-11T11:53:00.487" v="654"/>
          <ac:spMkLst>
            <pc:docMk/>
            <pc:sldMk cId="3549541340" sldId="260"/>
            <ac:spMk id="2" creationId="{15E2CF5E-E9EF-4425-97E7-89D7FDD552A3}"/>
          </ac:spMkLst>
        </pc:spChg>
        <pc:spChg chg="del">
          <ac:chgData name="Ivan Jurakic Rakinac" userId="f9d4d1f211fa5cc7" providerId="Windows Live" clId="Web-{071229F7-7A3B-44DA-BC2D-37DD1D6FECF4}" dt="2021-02-11T11:52:17.971" v="645"/>
          <ac:spMkLst>
            <pc:docMk/>
            <pc:sldMk cId="3549541340" sldId="260"/>
            <ac:spMk id="3" creationId="{451DCCAF-2F66-4F20-853A-ECF4C1D9F75C}"/>
          </ac:spMkLst>
        </pc:spChg>
        <pc:spChg chg="mod">
          <ac:chgData name="Ivan Jurakic Rakinac" userId="f9d4d1f211fa5cc7" providerId="Windows Live" clId="Web-{071229F7-7A3B-44DA-BC2D-37DD1D6FECF4}" dt="2021-02-11T11:58:05.573" v="668" actId="20577"/>
          <ac:spMkLst>
            <pc:docMk/>
            <pc:sldMk cId="3549541340" sldId="260"/>
            <ac:spMk id="4" creationId="{00784DDB-80DE-46A8-8839-4A2AAC999685}"/>
          </ac:spMkLst>
        </pc:spChg>
        <pc:spChg chg="add del">
          <ac:chgData name="Ivan Jurakic Rakinac" userId="f9d4d1f211fa5cc7" providerId="Windows Live" clId="Web-{071229F7-7A3B-44DA-BC2D-37DD1D6FECF4}" dt="2021-02-11T11:53:00.487" v="654"/>
          <ac:spMkLst>
            <pc:docMk/>
            <pc:sldMk cId="3549541340" sldId="260"/>
            <ac:spMk id="10" creationId="{EBDD1931-9E86-4402-9A68-33A2D9EFB198}"/>
          </ac:spMkLst>
        </pc:spChg>
        <pc:spChg chg="add del">
          <ac:chgData name="Ivan Jurakic Rakinac" userId="f9d4d1f211fa5cc7" providerId="Windows Live" clId="Web-{071229F7-7A3B-44DA-BC2D-37DD1D6FECF4}" dt="2021-02-11T11:53:00.487" v="654"/>
          <ac:spMkLst>
            <pc:docMk/>
            <pc:sldMk cId="3549541340" sldId="260"/>
            <ac:spMk id="12" creationId="{F13C74B1-5B17-4795-BED0-7140497B445A}"/>
          </ac:spMkLst>
        </pc:spChg>
        <pc:spChg chg="add del">
          <ac:chgData name="Ivan Jurakic Rakinac" userId="f9d4d1f211fa5cc7" providerId="Windows Live" clId="Web-{071229F7-7A3B-44DA-BC2D-37DD1D6FECF4}" dt="2021-02-11T11:53:00.487" v="654"/>
          <ac:spMkLst>
            <pc:docMk/>
            <pc:sldMk cId="3549541340" sldId="260"/>
            <ac:spMk id="14" creationId="{3FCFB1DE-0B7E-48CC-BA90-B2AB0889F9D6}"/>
          </ac:spMkLst>
        </pc:spChg>
        <pc:spChg chg="add">
          <ac:chgData name="Ivan Jurakic Rakinac" userId="f9d4d1f211fa5cc7" providerId="Windows Live" clId="Web-{071229F7-7A3B-44DA-BC2D-37DD1D6FECF4}" dt="2021-02-11T11:53:00.487" v="654"/>
          <ac:spMkLst>
            <pc:docMk/>
            <pc:sldMk cId="3549541340" sldId="260"/>
            <ac:spMk id="16" creationId="{EBDD1931-9E86-4402-9A68-33A2D9EFB198}"/>
          </ac:spMkLst>
        </pc:spChg>
        <pc:spChg chg="add">
          <ac:chgData name="Ivan Jurakic Rakinac" userId="f9d4d1f211fa5cc7" providerId="Windows Live" clId="Web-{071229F7-7A3B-44DA-BC2D-37DD1D6FECF4}" dt="2021-02-11T11:53:00.487" v="654"/>
          <ac:spMkLst>
            <pc:docMk/>
            <pc:sldMk cId="3549541340" sldId="260"/>
            <ac:spMk id="17" creationId="{45D37F4E-DDB4-456B-97E0-9937730A039F}"/>
          </ac:spMkLst>
        </pc:spChg>
        <pc:spChg chg="add">
          <ac:chgData name="Ivan Jurakic Rakinac" userId="f9d4d1f211fa5cc7" providerId="Windows Live" clId="Web-{071229F7-7A3B-44DA-BC2D-37DD1D6FECF4}" dt="2021-02-11T11:53:00.487" v="654"/>
          <ac:spMkLst>
            <pc:docMk/>
            <pc:sldMk cId="3549541340" sldId="260"/>
            <ac:spMk id="18" creationId="{3CE8AF5E-D374-4CF1-90CC-35CF73B81C3E}"/>
          </ac:spMkLst>
        </pc:spChg>
        <pc:spChg chg="add del">
          <ac:chgData name="Ivan Jurakic Rakinac" userId="f9d4d1f211fa5cc7" providerId="Windows Live" clId="Web-{071229F7-7A3B-44DA-BC2D-37DD1D6FECF4}" dt="2021-02-11T11:53:00.472" v="653"/>
          <ac:spMkLst>
            <pc:docMk/>
            <pc:sldMk cId="3549541340" sldId="260"/>
            <ac:spMk id="19" creationId="{EBDD1931-9E86-4402-9A68-33A2D9EFB198}"/>
          </ac:spMkLst>
        </pc:spChg>
        <pc:spChg chg="add del">
          <ac:chgData name="Ivan Jurakic Rakinac" userId="f9d4d1f211fa5cc7" providerId="Windows Live" clId="Web-{071229F7-7A3B-44DA-BC2D-37DD1D6FECF4}" dt="2021-02-11T11:53:00.472" v="653"/>
          <ac:spMkLst>
            <pc:docMk/>
            <pc:sldMk cId="3549541340" sldId="260"/>
            <ac:spMk id="21" creationId="{1A9F7B4E-B03D-4F64-BE33-00D074458D45}"/>
          </ac:spMkLst>
        </pc:spChg>
        <pc:spChg chg="add del">
          <ac:chgData name="Ivan Jurakic Rakinac" userId="f9d4d1f211fa5cc7" providerId="Windows Live" clId="Web-{071229F7-7A3B-44DA-BC2D-37DD1D6FECF4}" dt="2021-02-11T11:53:00.472" v="653"/>
          <ac:spMkLst>
            <pc:docMk/>
            <pc:sldMk cId="3549541340" sldId="260"/>
            <ac:spMk id="23" creationId="{1CA8A97F-67F0-4D5F-A850-0C30727D1CE3}"/>
          </ac:spMkLst>
        </pc:spChg>
        <pc:picChg chg="add mod ord">
          <ac:chgData name="Ivan Jurakic Rakinac" userId="f9d4d1f211fa5cc7" providerId="Windows Live" clId="Web-{071229F7-7A3B-44DA-BC2D-37DD1D6FECF4}" dt="2021-02-11T11:54:22.349" v="656" actId="1076"/>
          <ac:picMkLst>
            <pc:docMk/>
            <pc:sldMk cId="3549541340" sldId="260"/>
            <ac:picMk id="5" creationId="{818B5075-0615-4FF8-8311-8281C4BB06F6}"/>
          </ac:picMkLst>
        </pc:picChg>
      </pc:sldChg>
      <pc:sldChg chg="addSp delSp modSp new mod setBg">
        <pc:chgData name="Ivan Jurakic Rakinac" userId="f9d4d1f211fa5cc7" providerId="Windows Live" clId="Web-{071229F7-7A3B-44DA-BC2D-37DD1D6FECF4}" dt="2021-02-11T12:13:51.175" v="876"/>
        <pc:sldMkLst>
          <pc:docMk/>
          <pc:sldMk cId="1961921210" sldId="261"/>
        </pc:sldMkLst>
        <pc:spChg chg="mod">
          <ac:chgData name="Ivan Jurakic Rakinac" userId="f9d4d1f211fa5cc7" providerId="Windows Live" clId="Web-{071229F7-7A3B-44DA-BC2D-37DD1D6FECF4}" dt="2021-02-11T12:13:51.175" v="876"/>
          <ac:spMkLst>
            <pc:docMk/>
            <pc:sldMk cId="1961921210" sldId="261"/>
            <ac:spMk id="2" creationId="{DA04A189-FCBE-45F6-8F89-A269D026FDA2}"/>
          </ac:spMkLst>
        </pc:spChg>
        <pc:spChg chg="del">
          <ac:chgData name="Ivan Jurakic Rakinac" userId="f9d4d1f211fa5cc7" providerId="Windows Live" clId="Web-{071229F7-7A3B-44DA-BC2D-37DD1D6FECF4}" dt="2021-02-11T12:12:56.236" v="861"/>
          <ac:spMkLst>
            <pc:docMk/>
            <pc:sldMk cId="1961921210" sldId="261"/>
            <ac:spMk id="3" creationId="{80D37707-718B-407D-9510-8034F28B70FF}"/>
          </ac:spMkLst>
        </pc:spChg>
        <pc:spChg chg="mod">
          <ac:chgData name="Ivan Jurakic Rakinac" userId="f9d4d1f211fa5cc7" providerId="Windows Live" clId="Web-{071229F7-7A3B-44DA-BC2D-37DD1D6FECF4}" dt="2021-02-11T12:13:51.175" v="876"/>
          <ac:spMkLst>
            <pc:docMk/>
            <pc:sldMk cId="1961921210" sldId="261"/>
            <ac:spMk id="4" creationId="{5D5A646E-CE8D-4567-9BF2-CA98D2776F10}"/>
          </ac:spMkLst>
        </pc:spChg>
        <pc:spChg chg="add del">
          <ac:chgData name="Ivan Jurakic Rakinac" userId="f9d4d1f211fa5cc7" providerId="Windows Live" clId="Web-{071229F7-7A3B-44DA-BC2D-37DD1D6FECF4}" dt="2021-02-11T12:13:51.175" v="876"/>
          <ac:spMkLst>
            <pc:docMk/>
            <pc:sldMk cId="1961921210" sldId="261"/>
            <ac:spMk id="7" creationId="{EBDD1931-9E86-4402-9A68-33A2D9EFB198}"/>
          </ac:spMkLst>
        </pc:spChg>
        <pc:spChg chg="add del">
          <ac:chgData name="Ivan Jurakic Rakinac" userId="f9d4d1f211fa5cc7" providerId="Windows Live" clId="Web-{071229F7-7A3B-44DA-BC2D-37DD1D6FECF4}" dt="2021-02-11T12:13:51.175" v="876"/>
          <ac:spMkLst>
            <pc:docMk/>
            <pc:sldMk cId="1961921210" sldId="261"/>
            <ac:spMk id="8" creationId="{7B831B6F-405A-4B47-B9BB-5CA88F285844}"/>
          </ac:spMkLst>
        </pc:spChg>
        <pc:spChg chg="add del">
          <ac:chgData name="Ivan Jurakic Rakinac" userId="f9d4d1f211fa5cc7" providerId="Windows Live" clId="Web-{071229F7-7A3B-44DA-BC2D-37DD1D6FECF4}" dt="2021-02-11T12:13:51.175" v="876"/>
          <ac:spMkLst>
            <pc:docMk/>
            <pc:sldMk cId="1961921210" sldId="261"/>
            <ac:spMk id="9" creationId="{3CE8AF5E-D374-4CF1-90CC-35CF73B81C3E}"/>
          </ac:spMkLst>
        </pc:spChg>
        <pc:spChg chg="add del">
          <ac:chgData name="Ivan Jurakic Rakinac" userId="f9d4d1f211fa5cc7" providerId="Windows Live" clId="Web-{071229F7-7A3B-44DA-BC2D-37DD1D6FECF4}" dt="2021-02-11T12:13:10.268" v="863"/>
          <ac:spMkLst>
            <pc:docMk/>
            <pc:sldMk cId="1961921210" sldId="261"/>
            <ac:spMk id="10" creationId="{EBDD1931-9E86-4402-9A68-33A2D9EFB198}"/>
          </ac:spMkLst>
        </pc:spChg>
        <pc:spChg chg="add del">
          <ac:chgData name="Ivan Jurakic Rakinac" userId="f9d4d1f211fa5cc7" providerId="Windows Live" clId="Web-{071229F7-7A3B-44DA-BC2D-37DD1D6FECF4}" dt="2021-02-11T12:13:10.268" v="863"/>
          <ac:spMkLst>
            <pc:docMk/>
            <pc:sldMk cId="1961921210" sldId="261"/>
            <ac:spMk id="12" creationId="{2B97F24A-32CE-4C1C-A50D-3016B394DCFB}"/>
          </ac:spMkLst>
        </pc:spChg>
        <pc:spChg chg="add">
          <ac:chgData name="Ivan Jurakic Rakinac" userId="f9d4d1f211fa5cc7" providerId="Windows Live" clId="Web-{071229F7-7A3B-44DA-BC2D-37DD1D6FECF4}" dt="2021-02-11T12:13:51.175" v="876"/>
          <ac:spMkLst>
            <pc:docMk/>
            <pc:sldMk cId="1961921210" sldId="261"/>
            <ac:spMk id="13" creationId="{EBDD1931-9E86-4402-9A68-33A2D9EFB198}"/>
          </ac:spMkLst>
        </pc:spChg>
        <pc:spChg chg="add del">
          <ac:chgData name="Ivan Jurakic Rakinac" userId="f9d4d1f211fa5cc7" providerId="Windows Live" clId="Web-{071229F7-7A3B-44DA-BC2D-37DD1D6FECF4}" dt="2021-02-11T12:13:10.268" v="863"/>
          <ac:spMkLst>
            <pc:docMk/>
            <pc:sldMk cId="1961921210" sldId="261"/>
            <ac:spMk id="14" creationId="{3CE8AF5E-D374-4CF1-90CC-35CF73B81C3E}"/>
          </ac:spMkLst>
        </pc:spChg>
        <pc:spChg chg="add">
          <ac:chgData name="Ivan Jurakic Rakinac" userId="f9d4d1f211fa5cc7" providerId="Windows Live" clId="Web-{071229F7-7A3B-44DA-BC2D-37DD1D6FECF4}" dt="2021-02-11T12:13:51.175" v="876"/>
          <ac:spMkLst>
            <pc:docMk/>
            <pc:sldMk cId="1961921210" sldId="261"/>
            <ac:spMk id="18" creationId="{743AA782-23D1-4521-8CAD-47662984AA08}"/>
          </ac:spMkLst>
        </pc:spChg>
        <pc:spChg chg="add">
          <ac:chgData name="Ivan Jurakic Rakinac" userId="f9d4d1f211fa5cc7" providerId="Windows Live" clId="Web-{071229F7-7A3B-44DA-BC2D-37DD1D6FECF4}" dt="2021-02-11T12:13:51.175" v="876"/>
          <ac:spMkLst>
            <pc:docMk/>
            <pc:sldMk cId="1961921210" sldId="261"/>
            <ac:spMk id="20" creationId="{3CE8AF5E-D374-4CF1-90CC-35CF73B81C3E}"/>
          </ac:spMkLst>
        </pc:spChg>
        <pc:picChg chg="add mod ord">
          <ac:chgData name="Ivan Jurakic Rakinac" userId="f9d4d1f211fa5cc7" providerId="Windows Live" clId="Web-{071229F7-7A3B-44DA-BC2D-37DD1D6FECF4}" dt="2021-02-11T12:13:51.175" v="876"/>
          <ac:picMkLst>
            <pc:docMk/>
            <pc:sldMk cId="1961921210" sldId="261"/>
            <ac:picMk id="5" creationId="{10F6F58F-0261-4AA7-885E-A04C64F5A098}"/>
          </ac:picMkLst>
        </pc:picChg>
        <pc:inkChg chg="add del">
          <ac:chgData name="Ivan Jurakic Rakinac" userId="f9d4d1f211fa5cc7" providerId="Windows Live" clId="Web-{071229F7-7A3B-44DA-BC2D-37DD1D6FECF4}" dt="2021-02-11T12:13:51.175" v="876"/>
          <ac:inkMkLst>
            <pc:docMk/>
            <pc:sldMk cId="1961921210" sldId="261"/>
            <ac:inkMk id="11" creationId="{070477C5-0410-4E4F-97A1-F84C2465C187}"/>
          </ac:inkMkLst>
        </pc:inkChg>
        <pc:inkChg chg="add del">
          <ac:chgData name="Ivan Jurakic Rakinac" userId="f9d4d1f211fa5cc7" providerId="Windows Live" clId="Web-{071229F7-7A3B-44DA-BC2D-37DD1D6FECF4}" dt="2021-02-11T12:13:10.268" v="863"/>
          <ac:inkMkLst>
            <pc:docMk/>
            <pc:sldMk cId="1961921210" sldId="261"/>
            <ac:inkMk id="16" creationId="{070477C5-0410-4E4F-97A1-F84C2465C187}"/>
          </ac:inkMkLst>
        </pc:inkChg>
        <pc:inkChg chg="add">
          <ac:chgData name="Ivan Jurakic Rakinac" userId="f9d4d1f211fa5cc7" providerId="Windows Live" clId="Web-{071229F7-7A3B-44DA-BC2D-37DD1D6FECF4}" dt="2021-02-11T12:13:51.175" v="876"/>
          <ac:inkMkLst>
            <pc:docMk/>
            <pc:sldMk cId="1961921210" sldId="261"/>
            <ac:inkMk id="22" creationId="{070477C5-0410-4E4F-97A1-F84C2465C187}"/>
          </ac:inkMkLst>
        </pc:inkChg>
      </pc:sldChg>
      <pc:sldChg chg="addSp delSp modSp new mod setBg">
        <pc:chgData name="Ivan Jurakic Rakinac" userId="f9d4d1f211fa5cc7" providerId="Windows Live" clId="Web-{071229F7-7A3B-44DA-BC2D-37DD1D6FECF4}" dt="2021-02-11T12:21:52.765" v="1049" actId="20577"/>
        <pc:sldMkLst>
          <pc:docMk/>
          <pc:sldMk cId="2716678032" sldId="262"/>
        </pc:sldMkLst>
        <pc:spChg chg="mod">
          <ac:chgData name="Ivan Jurakic Rakinac" userId="f9d4d1f211fa5cc7" providerId="Windows Live" clId="Web-{071229F7-7A3B-44DA-BC2D-37DD1D6FECF4}" dt="2021-02-11T12:21:23.264" v="1045"/>
          <ac:spMkLst>
            <pc:docMk/>
            <pc:sldMk cId="2716678032" sldId="262"/>
            <ac:spMk id="2" creationId="{80899C7F-08ED-443F-B1E1-FE1B1C875167}"/>
          </ac:spMkLst>
        </pc:spChg>
        <pc:spChg chg="del">
          <ac:chgData name="Ivan Jurakic Rakinac" userId="f9d4d1f211fa5cc7" providerId="Windows Live" clId="Web-{071229F7-7A3B-44DA-BC2D-37DD1D6FECF4}" dt="2021-02-11T12:20:37.841" v="1036"/>
          <ac:spMkLst>
            <pc:docMk/>
            <pc:sldMk cId="2716678032" sldId="262"/>
            <ac:spMk id="3" creationId="{A0286092-E43F-4B3C-8F26-FE8D773CA1D6}"/>
          </ac:spMkLst>
        </pc:spChg>
        <pc:spChg chg="mod">
          <ac:chgData name="Ivan Jurakic Rakinac" userId="f9d4d1f211fa5cc7" providerId="Windows Live" clId="Web-{071229F7-7A3B-44DA-BC2D-37DD1D6FECF4}" dt="2021-02-11T12:21:52.765" v="1049" actId="20577"/>
          <ac:spMkLst>
            <pc:docMk/>
            <pc:sldMk cId="2716678032" sldId="262"/>
            <ac:spMk id="4" creationId="{4D09A7EE-7B42-4A7E-92E8-EED467EF9D45}"/>
          </ac:spMkLst>
        </pc:spChg>
        <pc:spChg chg="add">
          <ac:chgData name="Ivan Jurakic Rakinac" userId="f9d4d1f211fa5cc7" providerId="Windows Live" clId="Web-{071229F7-7A3B-44DA-BC2D-37DD1D6FECF4}" dt="2021-02-11T12:21:23.264" v="1045"/>
          <ac:spMkLst>
            <pc:docMk/>
            <pc:sldMk cId="2716678032" sldId="262"/>
            <ac:spMk id="10" creationId="{EBDD1931-9E86-4402-9A68-33A2D9EFB198}"/>
          </ac:spMkLst>
        </pc:spChg>
        <pc:spChg chg="add">
          <ac:chgData name="Ivan Jurakic Rakinac" userId="f9d4d1f211fa5cc7" providerId="Windows Live" clId="Web-{071229F7-7A3B-44DA-BC2D-37DD1D6FECF4}" dt="2021-02-11T12:21:23.264" v="1045"/>
          <ac:spMkLst>
            <pc:docMk/>
            <pc:sldMk cId="2716678032" sldId="262"/>
            <ac:spMk id="12" creationId="{2C61293E-6EBE-43EF-A52C-9BEBFD7679D4}"/>
          </ac:spMkLst>
        </pc:spChg>
        <pc:spChg chg="add">
          <ac:chgData name="Ivan Jurakic Rakinac" userId="f9d4d1f211fa5cc7" providerId="Windows Live" clId="Web-{071229F7-7A3B-44DA-BC2D-37DD1D6FECF4}" dt="2021-02-11T12:21:23.264" v="1045"/>
          <ac:spMkLst>
            <pc:docMk/>
            <pc:sldMk cId="2716678032" sldId="262"/>
            <ac:spMk id="14" creationId="{3FCFB1DE-0B7E-48CC-BA90-B2AB0889F9D6}"/>
          </ac:spMkLst>
        </pc:spChg>
        <pc:picChg chg="add mod ord modCrop">
          <ac:chgData name="Ivan Jurakic Rakinac" userId="f9d4d1f211fa5cc7" providerId="Windows Live" clId="Web-{071229F7-7A3B-44DA-BC2D-37DD1D6FECF4}" dt="2021-02-11T12:21:23.264" v="1045"/>
          <ac:picMkLst>
            <pc:docMk/>
            <pc:sldMk cId="2716678032" sldId="262"/>
            <ac:picMk id="5" creationId="{F670EB42-C13F-4A3C-9AD9-40315F219D3A}"/>
          </ac:picMkLst>
        </pc:picChg>
      </pc:sldChg>
      <pc:sldChg chg="modSp new">
        <pc:chgData name="Ivan Jurakic Rakinac" userId="f9d4d1f211fa5cc7" providerId="Windows Live" clId="Web-{071229F7-7A3B-44DA-BC2D-37DD1D6FECF4}" dt="2021-02-11T12:29:55.496" v="1423" actId="20577"/>
        <pc:sldMkLst>
          <pc:docMk/>
          <pc:sldMk cId="380063391" sldId="263"/>
        </pc:sldMkLst>
        <pc:spChg chg="mod">
          <ac:chgData name="Ivan Jurakic Rakinac" userId="f9d4d1f211fa5cc7" providerId="Windows Live" clId="Web-{071229F7-7A3B-44DA-BC2D-37DD1D6FECF4}" dt="2021-02-11T12:22:02.859" v="1060" actId="20577"/>
          <ac:spMkLst>
            <pc:docMk/>
            <pc:sldMk cId="380063391" sldId="263"/>
            <ac:spMk id="2" creationId="{A8616408-830C-4740-AE12-0EAD6C3136BA}"/>
          </ac:spMkLst>
        </pc:spChg>
        <pc:spChg chg="mod">
          <ac:chgData name="Ivan Jurakic Rakinac" userId="f9d4d1f211fa5cc7" providerId="Windows Live" clId="Web-{071229F7-7A3B-44DA-BC2D-37DD1D6FECF4}" dt="2021-02-11T12:29:55.496" v="1423" actId="20577"/>
          <ac:spMkLst>
            <pc:docMk/>
            <pc:sldMk cId="380063391" sldId="263"/>
            <ac:spMk id="3" creationId="{4A42E6F0-F104-4488-AB50-647D08D33C1F}"/>
          </ac:spMkLst>
        </pc:spChg>
      </pc:sldChg>
      <pc:sldMasterChg chg="del delSldLayout">
        <pc:chgData name="Ivan Jurakic Rakinac" userId="f9d4d1f211fa5cc7" providerId="Windows Live" clId="Web-{071229F7-7A3B-44DA-BC2D-37DD1D6FECF4}" dt="2021-02-11T11:13:33.725" v="33"/>
        <pc:sldMasterMkLst>
          <pc:docMk/>
          <pc:sldMasterMk cId="2585251318" sldId="2147483648"/>
        </pc:sldMasterMkLst>
        <pc:sldLayoutChg chg="del">
          <pc:chgData name="Ivan Jurakic Rakinac" userId="f9d4d1f211fa5cc7" providerId="Windows Live" clId="Web-{071229F7-7A3B-44DA-BC2D-37DD1D6FECF4}" dt="2021-02-11T11:13:33.725" v="33"/>
          <pc:sldLayoutMkLst>
            <pc:docMk/>
            <pc:sldMasterMk cId="2585251318" sldId="2147483648"/>
            <pc:sldLayoutMk cId="3765679864" sldId="2147483649"/>
          </pc:sldLayoutMkLst>
        </pc:sldLayoutChg>
        <pc:sldLayoutChg chg="del">
          <pc:chgData name="Ivan Jurakic Rakinac" userId="f9d4d1f211fa5cc7" providerId="Windows Live" clId="Web-{071229F7-7A3B-44DA-BC2D-37DD1D6FECF4}" dt="2021-02-11T11:13:33.725" v="33"/>
          <pc:sldLayoutMkLst>
            <pc:docMk/>
            <pc:sldMasterMk cId="2585251318" sldId="2147483648"/>
            <pc:sldLayoutMk cId="739703112" sldId="2147483650"/>
          </pc:sldLayoutMkLst>
        </pc:sldLayoutChg>
        <pc:sldLayoutChg chg="del">
          <pc:chgData name="Ivan Jurakic Rakinac" userId="f9d4d1f211fa5cc7" providerId="Windows Live" clId="Web-{071229F7-7A3B-44DA-BC2D-37DD1D6FECF4}" dt="2021-02-11T11:13:33.725" v="33"/>
          <pc:sldLayoutMkLst>
            <pc:docMk/>
            <pc:sldMasterMk cId="2585251318" sldId="2147483648"/>
            <pc:sldLayoutMk cId="2188215339" sldId="2147483651"/>
          </pc:sldLayoutMkLst>
        </pc:sldLayoutChg>
        <pc:sldLayoutChg chg="del">
          <pc:chgData name="Ivan Jurakic Rakinac" userId="f9d4d1f211fa5cc7" providerId="Windows Live" clId="Web-{071229F7-7A3B-44DA-BC2D-37DD1D6FECF4}" dt="2021-02-11T11:13:33.725" v="33"/>
          <pc:sldLayoutMkLst>
            <pc:docMk/>
            <pc:sldMasterMk cId="2585251318" sldId="2147483648"/>
            <pc:sldLayoutMk cId="1293178062" sldId="2147483652"/>
          </pc:sldLayoutMkLst>
        </pc:sldLayoutChg>
        <pc:sldLayoutChg chg="del">
          <pc:chgData name="Ivan Jurakic Rakinac" userId="f9d4d1f211fa5cc7" providerId="Windows Live" clId="Web-{071229F7-7A3B-44DA-BC2D-37DD1D6FECF4}" dt="2021-02-11T11:13:33.725" v="33"/>
          <pc:sldLayoutMkLst>
            <pc:docMk/>
            <pc:sldMasterMk cId="2585251318" sldId="2147483648"/>
            <pc:sldLayoutMk cId="1748076504" sldId="2147483653"/>
          </pc:sldLayoutMkLst>
        </pc:sldLayoutChg>
        <pc:sldLayoutChg chg="del">
          <pc:chgData name="Ivan Jurakic Rakinac" userId="f9d4d1f211fa5cc7" providerId="Windows Live" clId="Web-{071229F7-7A3B-44DA-BC2D-37DD1D6FECF4}" dt="2021-02-11T11:13:33.725" v="33"/>
          <pc:sldLayoutMkLst>
            <pc:docMk/>
            <pc:sldMasterMk cId="2585251318" sldId="2147483648"/>
            <pc:sldLayoutMk cId="2039718774" sldId="2147483654"/>
          </pc:sldLayoutMkLst>
        </pc:sldLayoutChg>
        <pc:sldLayoutChg chg="del">
          <pc:chgData name="Ivan Jurakic Rakinac" userId="f9d4d1f211fa5cc7" providerId="Windows Live" clId="Web-{071229F7-7A3B-44DA-BC2D-37DD1D6FECF4}" dt="2021-02-11T11:13:33.725" v="33"/>
          <pc:sldLayoutMkLst>
            <pc:docMk/>
            <pc:sldMasterMk cId="2585251318" sldId="2147483648"/>
            <pc:sldLayoutMk cId="837950394" sldId="2147483655"/>
          </pc:sldLayoutMkLst>
        </pc:sldLayoutChg>
        <pc:sldLayoutChg chg="del">
          <pc:chgData name="Ivan Jurakic Rakinac" userId="f9d4d1f211fa5cc7" providerId="Windows Live" clId="Web-{071229F7-7A3B-44DA-BC2D-37DD1D6FECF4}" dt="2021-02-11T11:13:33.725" v="33"/>
          <pc:sldLayoutMkLst>
            <pc:docMk/>
            <pc:sldMasterMk cId="2585251318" sldId="2147483648"/>
            <pc:sldLayoutMk cId="2178566408" sldId="2147483656"/>
          </pc:sldLayoutMkLst>
        </pc:sldLayoutChg>
        <pc:sldLayoutChg chg="del">
          <pc:chgData name="Ivan Jurakic Rakinac" userId="f9d4d1f211fa5cc7" providerId="Windows Live" clId="Web-{071229F7-7A3B-44DA-BC2D-37DD1D6FECF4}" dt="2021-02-11T11:13:33.725" v="33"/>
          <pc:sldLayoutMkLst>
            <pc:docMk/>
            <pc:sldMasterMk cId="2585251318" sldId="2147483648"/>
            <pc:sldLayoutMk cId="2712090430" sldId="2147483657"/>
          </pc:sldLayoutMkLst>
        </pc:sldLayoutChg>
        <pc:sldLayoutChg chg="del">
          <pc:chgData name="Ivan Jurakic Rakinac" userId="f9d4d1f211fa5cc7" providerId="Windows Live" clId="Web-{071229F7-7A3B-44DA-BC2D-37DD1D6FECF4}" dt="2021-02-11T11:13:33.725" v="33"/>
          <pc:sldLayoutMkLst>
            <pc:docMk/>
            <pc:sldMasterMk cId="2585251318" sldId="2147483648"/>
            <pc:sldLayoutMk cId="1620972499" sldId="2147483658"/>
          </pc:sldLayoutMkLst>
        </pc:sldLayoutChg>
        <pc:sldLayoutChg chg="del">
          <pc:chgData name="Ivan Jurakic Rakinac" userId="f9d4d1f211fa5cc7" providerId="Windows Live" clId="Web-{071229F7-7A3B-44DA-BC2D-37DD1D6FECF4}" dt="2021-02-11T11:13:33.725" v="33"/>
          <pc:sldLayoutMkLst>
            <pc:docMk/>
            <pc:sldMasterMk cId="2585251318" sldId="2147483648"/>
            <pc:sldLayoutMk cId="3757600183" sldId="2147483659"/>
          </pc:sldLayoutMkLst>
        </pc:sldLayoutChg>
      </pc:sldMasterChg>
      <pc:sldMasterChg chg="add del addSldLayout delSldLayout">
        <pc:chgData name="Ivan Jurakic Rakinac" userId="f9d4d1f211fa5cc7" providerId="Windows Live" clId="Web-{071229F7-7A3B-44DA-BC2D-37DD1D6FECF4}" dt="2021-02-11T11:15:59.760" v="48"/>
        <pc:sldMasterMkLst>
          <pc:docMk/>
          <pc:sldMasterMk cId="3363408472" sldId="2147483725"/>
        </pc:sldMasterMkLst>
        <pc:sldLayoutChg chg="add del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3363408472" sldId="2147483725"/>
            <pc:sldLayoutMk cId="249831180" sldId="2147483714"/>
          </pc:sldLayoutMkLst>
        </pc:sldLayoutChg>
        <pc:sldLayoutChg chg="add del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3363408472" sldId="2147483725"/>
            <pc:sldLayoutMk cId="3582742001" sldId="2147483715"/>
          </pc:sldLayoutMkLst>
        </pc:sldLayoutChg>
        <pc:sldLayoutChg chg="add del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3363408472" sldId="2147483725"/>
            <pc:sldLayoutMk cId="315692869" sldId="2147483716"/>
          </pc:sldLayoutMkLst>
        </pc:sldLayoutChg>
        <pc:sldLayoutChg chg="add del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3363408472" sldId="2147483725"/>
            <pc:sldLayoutMk cId="1344187328" sldId="2147483717"/>
          </pc:sldLayoutMkLst>
        </pc:sldLayoutChg>
        <pc:sldLayoutChg chg="add del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3363408472" sldId="2147483725"/>
            <pc:sldLayoutMk cId="3782580249" sldId="2147483718"/>
          </pc:sldLayoutMkLst>
        </pc:sldLayoutChg>
        <pc:sldLayoutChg chg="add del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3363408472" sldId="2147483725"/>
            <pc:sldLayoutMk cId="1382780386" sldId="2147483719"/>
          </pc:sldLayoutMkLst>
        </pc:sldLayoutChg>
        <pc:sldLayoutChg chg="add del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3363408472" sldId="2147483725"/>
            <pc:sldLayoutMk cId="258290915" sldId="2147483720"/>
          </pc:sldLayoutMkLst>
        </pc:sldLayoutChg>
        <pc:sldLayoutChg chg="add del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3363408472" sldId="2147483725"/>
            <pc:sldLayoutMk cId="3410885629" sldId="2147483721"/>
          </pc:sldLayoutMkLst>
        </pc:sldLayoutChg>
        <pc:sldLayoutChg chg="add del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3363408472" sldId="2147483725"/>
            <pc:sldLayoutMk cId="3368762147" sldId="2147483722"/>
          </pc:sldLayoutMkLst>
        </pc:sldLayoutChg>
        <pc:sldLayoutChg chg="add del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3363408472" sldId="2147483725"/>
            <pc:sldLayoutMk cId="606634029" sldId="2147483723"/>
          </pc:sldLayoutMkLst>
        </pc:sldLayoutChg>
        <pc:sldLayoutChg chg="add del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3363408472" sldId="2147483725"/>
            <pc:sldLayoutMk cId="2251795130" sldId="2147483724"/>
          </pc:sldLayoutMkLst>
        </pc:sldLayoutChg>
      </pc:sldMasterChg>
      <pc:sldMasterChg chg="add addSldLayout">
        <pc:chgData name="Ivan Jurakic Rakinac" userId="f9d4d1f211fa5cc7" providerId="Windows Live" clId="Web-{071229F7-7A3B-44DA-BC2D-37DD1D6FECF4}" dt="2021-02-11T11:15:59.760" v="48"/>
        <pc:sldMasterMkLst>
          <pc:docMk/>
          <pc:sldMasterMk cId="2695048" sldId="2147483726"/>
        </pc:sldMasterMkLst>
        <pc:sldLayoutChg chg="add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2695048" sldId="2147483726"/>
            <pc:sldLayoutMk cId="2357788245" sldId="2147483727"/>
          </pc:sldLayoutMkLst>
        </pc:sldLayoutChg>
        <pc:sldLayoutChg chg="add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2695048" sldId="2147483726"/>
            <pc:sldLayoutMk cId="970135938" sldId="2147483728"/>
          </pc:sldLayoutMkLst>
        </pc:sldLayoutChg>
        <pc:sldLayoutChg chg="add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2695048" sldId="2147483726"/>
            <pc:sldLayoutMk cId="1420876824" sldId="2147483729"/>
          </pc:sldLayoutMkLst>
        </pc:sldLayoutChg>
        <pc:sldLayoutChg chg="add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2695048" sldId="2147483726"/>
            <pc:sldLayoutMk cId="1054759562" sldId="2147483730"/>
          </pc:sldLayoutMkLst>
        </pc:sldLayoutChg>
        <pc:sldLayoutChg chg="add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2695048" sldId="2147483726"/>
            <pc:sldLayoutMk cId="1713323258" sldId="2147483731"/>
          </pc:sldLayoutMkLst>
        </pc:sldLayoutChg>
        <pc:sldLayoutChg chg="add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2695048" sldId="2147483726"/>
            <pc:sldLayoutMk cId="1831398302" sldId="2147483732"/>
          </pc:sldLayoutMkLst>
        </pc:sldLayoutChg>
        <pc:sldLayoutChg chg="add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2695048" sldId="2147483726"/>
            <pc:sldLayoutMk cId="1686322886" sldId="2147483733"/>
          </pc:sldLayoutMkLst>
        </pc:sldLayoutChg>
        <pc:sldLayoutChg chg="add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2695048" sldId="2147483726"/>
            <pc:sldLayoutMk cId="2482856597" sldId="2147483734"/>
          </pc:sldLayoutMkLst>
        </pc:sldLayoutChg>
        <pc:sldLayoutChg chg="add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2695048" sldId="2147483726"/>
            <pc:sldLayoutMk cId="745235433" sldId="2147483735"/>
          </pc:sldLayoutMkLst>
        </pc:sldLayoutChg>
        <pc:sldLayoutChg chg="add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2695048" sldId="2147483726"/>
            <pc:sldLayoutMk cId="1202868997" sldId="2147483736"/>
          </pc:sldLayoutMkLst>
        </pc:sldLayoutChg>
        <pc:sldLayoutChg chg="add">
          <pc:chgData name="Ivan Jurakic Rakinac" userId="f9d4d1f211fa5cc7" providerId="Windows Live" clId="Web-{071229F7-7A3B-44DA-BC2D-37DD1D6FECF4}" dt="2021-02-11T11:15:59.760" v="48"/>
          <pc:sldLayoutMkLst>
            <pc:docMk/>
            <pc:sldMasterMk cId="2695048" sldId="2147483726"/>
            <pc:sldLayoutMk cId="1250399514" sldId="2147483737"/>
          </pc:sldLayoutMkLst>
        </pc:sldLayoutChg>
      </pc:sldMasterChg>
      <pc:sldMasterChg chg="add del addSldLayout delSldLayout">
        <pc:chgData name="Ivan Jurakic Rakinac" userId="f9d4d1f211fa5cc7" providerId="Windows Live" clId="Web-{071229F7-7A3B-44DA-BC2D-37DD1D6FECF4}" dt="2021-02-11T11:15:40.056" v="45"/>
        <pc:sldMasterMkLst>
          <pc:docMk/>
          <pc:sldMasterMk cId="1462550622" sldId="2147483726"/>
        </pc:sldMasterMkLst>
        <pc:sldLayoutChg chg="add del">
          <pc:chgData name="Ivan Jurakic Rakinac" userId="f9d4d1f211fa5cc7" providerId="Windows Live" clId="Web-{071229F7-7A3B-44DA-BC2D-37DD1D6FECF4}" dt="2021-02-11T11:15:40.056" v="45"/>
          <pc:sldLayoutMkLst>
            <pc:docMk/>
            <pc:sldMasterMk cId="1462550622" sldId="2147483726"/>
            <pc:sldLayoutMk cId="3709491126" sldId="2147483727"/>
          </pc:sldLayoutMkLst>
        </pc:sldLayoutChg>
        <pc:sldLayoutChg chg="add del">
          <pc:chgData name="Ivan Jurakic Rakinac" userId="f9d4d1f211fa5cc7" providerId="Windows Live" clId="Web-{071229F7-7A3B-44DA-BC2D-37DD1D6FECF4}" dt="2021-02-11T11:15:40.056" v="45"/>
          <pc:sldLayoutMkLst>
            <pc:docMk/>
            <pc:sldMasterMk cId="1462550622" sldId="2147483726"/>
            <pc:sldLayoutMk cId="3440018803" sldId="2147483728"/>
          </pc:sldLayoutMkLst>
        </pc:sldLayoutChg>
        <pc:sldLayoutChg chg="add del">
          <pc:chgData name="Ivan Jurakic Rakinac" userId="f9d4d1f211fa5cc7" providerId="Windows Live" clId="Web-{071229F7-7A3B-44DA-BC2D-37DD1D6FECF4}" dt="2021-02-11T11:15:40.056" v="45"/>
          <pc:sldLayoutMkLst>
            <pc:docMk/>
            <pc:sldMasterMk cId="1462550622" sldId="2147483726"/>
            <pc:sldLayoutMk cId="1305869112" sldId="2147483729"/>
          </pc:sldLayoutMkLst>
        </pc:sldLayoutChg>
        <pc:sldLayoutChg chg="add del">
          <pc:chgData name="Ivan Jurakic Rakinac" userId="f9d4d1f211fa5cc7" providerId="Windows Live" clId="Web-{071229F7-7A3B-44DA-BC2D-37DD1D6FECF4}" dt="2021-02-11T11:15:40.056" v="45"/>
          <pc:sldLayoutMkLst>
            <pc:docMk/>
            <pc:sldMasterMk cId="1462550622" sldId="2147483726"/>
            <pc:sldLayoutMk cId="2401016973" sldId="2147483730"/>
          </pc:sldLayoutMkLst>
        </pc:sldLayoutChg>
        <pc:sldLayoutChg chg="add del">
          <pc:chgData name="Ivan Jurakic Rakinac" userId="f9d4d1f211fa5cc7" providerId="Windows Live" clId="Web-{071229F7-7A3B-44DA-BC2D-37DD1D6FECF4}" dt="2021-02-11T11:15:40.056" v="45"/>
          <pc:sldLayoutMkLst>
            <pc:docMk/>
            <pc:sldMasterMk cId="1462550622" sldId="2147483726"/>
            <pc:sldLayoutMk cId="3466313668" sldId="2147483731"/>
          </pc:sldLayoutMkLst>
        </pc:sldLayoutChg>
        <pc:sldLayoutChg chg="add del">
          <pc:chgData name="Ivan Jurakic Rakinac" userId="f9d4d1f211fa5cc7" providerId="Windows Live" clId="Web-{071229F7-7A3B-44DA-BC2D-37DD1D6FECF4}" dt="2021-02-11T11:15:40.056" v="45"/>
          <pc:sldLayoutMkLst>
            <pc:docMk/>
            <pc:sldMasterMk cId="1462550622" sldId="2147483726"/>
            <pc:sldLayoutMk cId="3682100873" sldId="2147483732"/>
          </pc:sldLayoutMkLst>
        </pc:sldLayoutChg>
        <pc:sldLayoutChg chg="add del">
          <pc:chgData name="Ivan Jurakic Rakinac" userId="f9d4d1f211fa5cc7" providerId="Windows Live" clId="Web-{071229F7-7A3B-44DA-BC2D-37DD1D6FECF4}" dt="2021-02-11T11:15:40.056" v="45"/>
          <pc:sldLayoutMkLst>
            <pc:docMk/>
            <pc:sldMasterMk cId="1462550622" sldId="2147483726"/>
            <pc:sldLayoutMk cId="3909178556" sldId="2147483733"/>
          </pc:sldLayoutMkLst>
        </pc:sldLayoutChg>
        <pc:sldLayoutChg chg="add del">
          <pc:chgData name="Ivan Jurakic Rakinac" userId="f9d4d1f211fa5cc7" providerId="Windows Live" clId="Web-{071229F7-7A3B-44DA-BC2D-37DD1D6FECF4}" dt="2021-02-11T11:15:40.056" v="45"/>
          <pc:sldLayoutMkLst>
            <pc:docMk/>
            <pc:sldMasterMk cId="1462550622" sldId="2147483726"/>
            <pc:sldLayoutMk cId="3055017213" sldId="2147483734"/>
          </pc:sldLayoutMkLst>
        </pc:sldLayoutChg>
        <pc:sldLayoutChg chg="add del">
          <pc:chgData name="Ivan Jurakic Rakinac" userId="f9d4d1f211fa5cc7" providerId="Windows Live" clId="Web-{071229F7-7A3B-44DA-BC2D-37DD1D6FECF4}" dt="2021-02-11T11:15:40.056" v="45"/>
          <pc:sldLayoutMkLst>
            <pc:docMk/>
            <pc:sldMasterMk cId="1462550622" sldId="2147483726"/>
            <pc:sldLayoutMk cId="1498801563" sldId="2147483735"/>
          </pc:sldLayoutMkLst>
        </pc:sldLayoutChg>
        <pc:sldLayoutChg chg="add del">
          <pc:chgData name="Ivan Jurakic Rakinac" userId="f9d4d1f211fa5cc7" providerId="Windows Live" clId="Web-{071229F7-7A3B-44DA-BC2D-37DD1D6FECF4}" dt="2021-02-11T11:15:40.056" v="45"/>
          <pc:sldLayoutMkLst>
            <pc:docMk/>
            <pc:sldMasterMk cId="1462550622" sldId="2147483726"/>
            <pc:sldLayoutMk cId="3494998501" sldId="2147483736"/>
          </pc:sldLayoutMkLst>
        </pc:sldLayoutChg>
        <pc:sldLayoutChg chg="add del">
          <pc:chgData name="Ivan Jurakic Rakinac" userId="f9d4d1f211fa5cc7" providerId="Windows Live" clId="Web-{071229F7-7A3B-44DA-BC2D-37DD1D6FECF4}" dt="2021-02-11T11:15:40.056" v="45"/>
          <pc:sldLayoutMkLst>
            <pc:docMk/>
            <pc:sldMasterMk cId="1462550622" sldId="2147483726"/>
            <pc:sldLayoutMk cId="937756909" sldId="2147483737"/>
          </pc:sldLayoutMkLst>
        </pc:sldLayoutChg>
      </pc:sldMasterChg>
      <pc:sldMasterChg chg="add del addSldLayout delSldLayout">
        <pc:chgData name="Ivan Jurakic Rakinac" userId="f9d4d1f211fa5cc7" providerId="Windows Live" clId="Web-{071229F7-7A3B-44DA-BC2D-37DD1D6FECF4}" dt="2021-02-11T11:15:59.635" v="47"/>
        <pc:sldMasterMkLst>
          <pc:docMk/>
          <pc:sldMasterMk cId="130650349" sldId="2147483762"/>
        </pc:sldMasterMkLst>
        <pc:sldLayoutChg chg="add del">
          <pc:chgData name="Ivan Jurakic Rakinac" userId="f9d4d1f211fa5cc7" providerId="Windows Live" clId="Web-{071229F7-7A3B-44DA-BC2D-37DD1D6FECF4}" dt="2021-02-11T11:15:59.635" v="47"/>
          <pc:sldLayoutMkLst>
            <pc:docMk/>
            <pc:sldMasterMk cId="130650349" sldId="2147483762"/>
            <pc:sldLayoutMk cId="2259426542" sldId="2147483751"/>
          </pc:sldLayoutMkLst>
        </pc:sldLayoutChg>
        <pc:sldLayoutChg chg="add del">
          <pc:chgData name="Ivan Jurakic Rakinac" userId="f9d4d1f211fa5cc7" providerId="Windows Live" clId="Web-{071229F7-7A3B-44DA-BC2D-37DD1D6FECF4}" dt="2021-02-11T11:15:59.635" v="47"/>
          <pc:sldLayoutMkLst>
            <pc:docMk/>
            <pc:sldMasterMk cId="130650349" sldId="2147483762"/>
            <pc:sldLayoutMk cId="3840442900" sldId="2147483752"/>
          </pc:sldLayoutMkLst>
        </pc:sldLayoutChg>
        <pc:sldLayoutChg chg="add del">
          <pc:chgData name="Ivan Jurakic Rakinac" userId="f9d4d1f211fa5cc7" providerId="Windows Live" clId="Web-{071229F7-7A3B-44DA-BC2D-37DD1D6FECF4}" dt="2021-02-11T11:15:59.635" v="47"/>
          <pc:sldLayoutMkLst>
            <pc:docMk/>
            <pc:sldMasterMk cId="130650349" sldId="2147483762"/>
            <pc:sldLayoutMk cId="3930602151" sldId="2147483753"/>
          </pc:sldLayoutMkLst>
        </pc:sldLayoutChg>
        <pc:sldLayoutChg chg="add del">
          <pc:chgData name="Ivan Jurakic Rakinac" userId="f9d4d1f211fa5cc7" providerId="Windows Live" clId="Web-{071229F7-7A3B-44DA-BC2D-37DD1D6FECF4}" dt="2021-02-11T11:15:59.635" v="47"/>
          <pc:sldLayoutMkLst>
            <pc:docMk/>
            <pc:sldMasterMk cId="130650349" sldId="2147483762"/>
            <pc:sldLayoutMk cId="946665470" sldId="2147483754"/>
          </pc:sldLayoutMkLst>
        </pc:sldLayoutChg>
        <pc:sldLayoutChg chg="add del">
          <pc:chgData name="Ivan Jurakic Rakinac" userId="f9d4d1f211fa5cc7" providerId="Windows Live" clId="Web-{071229F7-7A3B-44DA-BC2D-37DD1D6FECF4}" dt="2021-02-11T11:15:59.635" v="47"/>
          <pc:sldLayoutMkLst>
            <pc:docMk/>
            <pc:sldMasterMk cId="130650349" sldId="2147483762"/>
            <pc:sldLayoutMk cId="1391083316" sldId="2147483755"/>
          </pc:sldLayoutMkLst>
        </pc:sldLayoutChg>
        <pc:sldLayoutChg chg="add del">
          <pc:chgData name="Ivan Jurakic Rakinac" userId="f9d4d1f211fa5cc7" providerId="Windows Live" clId="Web-{071229F7-7A3B-44DA-BC2D-37DD1D6FECF4}" dt="2021-02-11T11:15:59.635" v="47"/>
          <pc:sldLayoutMkLst>
            <pc:docMk/>
            <pc:sldMasterMk cId="130650349" sldId="2147483762"/>
            <pc:sldLayoutMk cId="2166453129" sldId="2147483756"/>
          </pc:sldLayoutMkLst>
        </pc:sldLayoutChg>
        <pc:sldLayoutChg chg="add del">
          <pc:chgData name="Ivan Jurakic Rakinac" userId="f9d4d1f211fa5cc7" providerId="Windows Live" clId="Web-{071229F7-7A3B-44DA-BC2D-37DD1D6FECF4}" dt="2021-02-11T11:15:59.635" v="47"/>
          <pc:sldLayoutMkLst>
            <pc:docMk/>
            <pc:sldMasterMk cId="130650349" sldId="2147483762"/>
            <pc:sldLayoutMk cId="1818876500" sldId="2147483757"/>
          </pc:sldLayoutMkLst>
        </pc:sldLayoutChg>
        <pc:sldLayoutChg chg="add del">
          <pc:chgData name="Ivan Jurakic Rakinac" userId="f9d4d1f211fa5cc7" providerId="Windows Live" clId="Web-{071229F7-7A3B-44DA-BC2D-37DD1D6FECF4}" dt="2021-02-11T11:15:59.635" v="47"/>
          <pc:sldLayoutMkLst>
            <pc:docMk/>
            <pc:sldMasterMk cId="130650349" sldId="2147483762"/>
            <pc:sldLayoutMk cId="2654029065" sldId="2147483758"/>
          </pc:sldLayoutMkLst>
        </pc:sldLayoutChg>
        <pc:sldLayoutChg chg="add del">
          <pc:chgData name="Ivan Jurakic Rakinac" userId="f9d4d1f211fa5cc7" providerId="Windows Live" clId="Web-{071229F7-7A3B-44DA-BC2D-37DD1D6FECF4}" dt="2021-02-11T11:15:59.635" v="47"/>
          <pc:sldLayoutMkLst>
            <pc:docMk/>
            <pc:sldMasterMk cId="130650349" sldId="2147483762"/>
            <pc:sldLayoutMk cId="2301744052" sldId="2147483759"/>
          </pc:sldLayoutMkLst>
        </pc:sldLayoutChg>
        <pc:sldLayoutChg chg="add del">
          <pc:chgData name="Ivan Jurakic Rakinac" userId="f9d4d1f211fa5cc7" providerId="Windows Live" clId="Web-{071229F7-7A3B-44DA-BC2D-37DD1D6FECF4}" dt="2021-02-11T11:15:59.635" v="47"/>
          <pc:sldLayoutMkLst>
            <pc:docMk/>
            <pc:sldMasterMk cId="130650349" sldId="2147483762"/>
            <pc:sldLayoutMk cId="1889027423" sldId="2147483760"/>
          </pc:sldLayoutMkLst>
        </pc:sldLayoutChg>
        <pc:sldLayoutChg chg="add del">
          <pc:chgData name="Ivan Jurakic Rakinac" userId="f9d4d1f211fa5cc7" providerId="Windows Live" clId="Web-{071229F7-7A3B-44DA-BC2D-37DD1D6FECF4}" dt="2021-02-11T11:15:59.635" v="47"/>
          <pc:sldLayoutMkLst>
            <pc:docMk/>
            <pc:sldMasterMk cId="130650349" sldId="2147483762"/>
            <pc:sldLayoutMk cId="4067266899" sldId="2147483761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1T12:13:28.28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8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6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9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13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7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5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32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9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2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5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 descr="Slika na kojoj se prikazuje tekst&#10;&#10;Opis je automatski generiran">
            <a:extLst>
              <a:ext uri="{FF2B5EF4-FFF2-40B4-BE49-F238E27FC236}">
                <a16:creationId xmlns:a16="http://schemas.microsoft.com/office/drawing/2014/main" id="{7A99C26A-7D44-48DA-B513-18D7BC20A8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5940" b="3874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hr-HR" b="1">
                <a:cs typeface="Calibri Light"/>
              </a:rPr>
              <a:t>SIGURNOST NA INTERNETU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hr-HR" sz="3200">
                <a:cs typeface="Calibri"/>
              </a:rPr>
              <a:t>Ivan Jurakić Rakinac, 5.c</a:t>
            </a:r>
            <a:endParaRPr lang="hr-HR" sz="3200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4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DFEA94-D1EF-462D-9870-3959D47B4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1828800"/>
          </a:xfrm>
        </p:spPr>
        <p:txBody>
          <a:bodyPr/>
          <a:lstStyle/>
          <a:p>
            <a:r>
              <a:rPr lang="hr-HR" dirty="0"/>
              <a:t>INTERNET</a:t>
            </a:r>
          </a:p>
        </p:txBody>
      </p:sp>
      <p:pic>
        <p:nvPicPr>
          <p:cNvPr id="5" name="Slika 5" descr="Slika na kojoj se prikazuje objekt na otvorenom, web, tamno, noć&#10;&#10;Opis je automatski generiran">
            <a:extLst>
              <a:ext uri="{FF2B5EF4-FFF2-40B4-BE49-F238E27FC236}">
                <a16:creationId xmlns:a16="http://schemas.microsoft.com/office/drawing/2014/main" id="{1E3A3BB1-750E-4977-A63C-9E868FD6352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1904" r="11904"/>
          <a:stretch/>
        </p:blipFill>
        <p:spPr/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58E0863-6C8A-4DB6-AECC-5BA4C6132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10098"/>
            <a:ext cx="3931920" cy="357007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hr-HR" dirty="0"/>
              <a:t>•globalna računalna mreža </a:t>
            </a:r>
          </a:p>
          <a:p>
            <a:r>
              <a:rPr lang="hr-HR" dirty="0"/>
              <a:t>•mnoštvo sadržaja i načina komunikacije</a:t>
            </a:r>
          </a:p>
          <a:p>
            <a:r>
              <a:rPr lang="hr-HR" dirty="0"/>
              <a:t>•WWW- najraširenija usluga na internetu</a:t>
            </a:r>
          </a:p>
          <a:p>
            <a:r>
              <a:rPr lang="hr-HR" dirty="0"/>
              <a:t>•ne postoji centralna kontrola pa su korisnici prepušteni sami sebi, zdravom razumu i iskustvu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452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591E757-2D59-49F8-BA90-4A36AD387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/>
              <a:t>OPASNOSTI INTERNETA: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DE687D6-F87D-40DE-9291-15FBD4B29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98595" y="552091"/>
            <a:ext cx="6052158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/>
              <a:t>virusi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/>
              <a:t>hakeri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/>
              <a:t>cyberbullyng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/>
              <a:t>pristup neprimjerenim sadržajima za djecu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/>
              <a:t>ovisnost o internetu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" name="Rectangle 2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5E2CF5E-E9EF-4425-97E7-89D7FDD55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VIRUSI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BF134"/>
          </a:solidFill>
          <a:ln w="38100" cap="rnd">
            <a:solidFill>
              <a:srgbClr val="EBF13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0784DDB-80DE-46A8-8839-4A2AAC999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zaraženim</a:t>
            </a:r>
            <a:r>
              <a:rPr lang="en-US" dirty="0"/>
              <a:t> USB </a:t>
            </a:r>
            <a:r>
              <a:rPr lang="en-US" dirty="0" err="1"/>
              <a:t>diskovima</a:t>
            </a: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društvenim</a:t>
            </a:r>
            <a:r>
              <a:rPr lang="en-US" dirty="0"/>
              <a:t> </a:t>
            </a:r>
            <a:r>
              <a:rPr lang="en-US" dirty="0" err="1"/>
              <a:t>mrežama</a:t>
            </a: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u </a:t>
            </a:r>
            <a:r>
              <a:rPr lang="en-US" dirty="0" err="1"/>
              <a:t>privitku</a:t>
            </a:r>
            <a:r>
              <a:rPr lang="en-US" dirty="0"/>
              <a:t> </a:t>
            </a:r>
            <a:r>
              <a:rPr lang="en-US" dirty="0" err="1"/>
              <a:t>maila</a:t>
            </a: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u </a:t>
            </a:r>
            <a:r>
              <a:rPr lang="en-US" dirty="0" err="1"/>
              <a:t>porukama</a:t>
            </a: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virusi</a:t>
            </a:r>
            <a:r>
              <a:rPr lang="en-US" dirty="0"/>
              <a:t> prate rad </a:t>
            </a:r>
            <a:r>
              <a:rPr lang="en-US" dirty="0" err="1"/>
              <a:t>tipkovnice</a:t>
            </a:r>
            <a:r>
              <a:rPr lang="en-US" dirty="0"/>
              <a:t> pa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ukrasti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kartice</a:t>
            </a:r>
            <a:r>
              <a:rPr lang="en-US" dirty="0"/>
              <a:t>, </a:t>
            </a:r>
            <a:r>
              <a:rPr lang="en-US" dirty="0" err="1"/>
              <a:t>lozinke</a:t>
            </a:r>
            <a:r>
              <a:rPr lang="en-US" dirty="0"/>
              <a:t>,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, </a:t>
            </a:r>
            <a:r>
              <a:rPr lang="en-US" dirty="0" err="1"/>
              <a:t>slike</a:t>
            </a:r>
            <a:r>
              <a:rPr lang="en-US" dirty="0"/>
              <a:t>..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/>
          </a:p>
        </p:txBody>
      </p:sp>
      <p:pic>
        <p:nvPicPr>
          <p:cNvPr id="5" name="Slika 5">
            <a:extLst>
              <a:ext uri="{FF2B5EF4-FFF2-40B4-BE49-F238E27FC236}">
                <a16:creationId xmlns:a16="http://schemas.microsoft.com/office/drawing/2014/main" id="{818B5075-0615-4FF8-8311-8281C4BB06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744" r="21863" b="1"/>
          <a:stretch/>
        </p:blipFill>
        <p:spPr>
          <a:xfrm>
            <a:off x="7849829" y="20177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54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A04A189-FCBE-45F6-8F89-A269D026F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/>
              <a:t>CYBERBULLYNG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F07355"/>
          </a:solidFill>
          <a:ln w="38100" cap="rnd">
            <a:solidFill>
              <a:srgbClr val="F07355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D5A646E-CE8D-4567-9BF2-CA98D2776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700"/>
              <a:t>psihičko</a:t>
            </a:r>
            <a:r>
              <a:rPr lang="en-US" sz="2700" dirty="0"/>
              <a:t> </a:t>
            </a:r>
            <a:r>
              <a:rPr lang="en-US" sz="2700"/>
              <a:t>i</a:t>
            </a:r>
            <a:r>
              <a:rPr lang="en-US" sz="2700" dirty="0"/>
              <a:t> </a:t>
            </a:r>
            <a:r>
              <a:rPr lang="en-US" sz="2700"/>
              <a:t>emocionalno</a:t>
            </a:r>
            <a:r>
              <a:rPr lang="en-US" sz="2700" dirty="0"/>
              <a:t> </a:t>
            </a:r>
            <a:r>
              <a:rPr lang="en-US" sz="2700"/>
              <a:t>zlostavljanje</a:t>
            </a:r>
            <a:r>
              <a:rPr lang="en-US" sz="2700" dirty="0"/>
              <a:t> </a:t>
            </a:r>
            <a:r>
              <a:rPr lang="en-US" sz="2700"/>
              <a:t>preko</a:t>
            </a:r>
            <a:r>
              <a:rPr lang="en-US" sz="2700" dirty="0"/>
              <a:t> </a:t>
            </a:r>
            <a:r>
              <a:rPr lang="en-US" sz="2700"/>
              <a:t>interneta</a:t>
            </a:r>
            <a:endParaRPr lang="en-US" sz="2700" dirty="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700"/>
              <a:t>na</a:t>
            </a:r>
            <a:r>
              <a:rPr lang="en-US" sz="2700" dirty="0"/>
              <a:t> </a:t>
            </a:r>
            <a:r>
              <a:rPr lang="en-US" sz="2700"/>
              <a:t>društvenim</a:t>
            </a:r>
            <a:r>
              <a:rPr lang="en-US" sz="2700" dirty="0"/>
              <a:t> </a:t>
            </a:r>
            <a:r>
              <a:rPr lang="en-US" sz="2700"/>
              <a:t>mrežama</a:t>
            </a:r>
            <a:r>
              <a:rPr lang="en-US" sz="2700" dirty="0"/>
              <a:t>, </a:t>
            </a:r>
            <a:r>
              <a:rPr lang="en-US" sz="2700"/>
              <a:t>chatovima</a:t>
            </a:r>
            <a:r>
              <a:rPr lang="en-US" sz="2700" dirty="0"/>
              <a:t>, </a:t>
            </a:r>
            <a:r>
              <a:rPr lang="en-US" sz="2700"/>
              <a:t>igricama</a:t>
            </a:r>
            <a:r>
              <a:rPr lang="en-US" sz="2700" dirty="0"/>
              <a:t>..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700"/>
              <a:t>širenje</a:t>
            </a:r>
            <a:r>
              <a:rPr lang="en-US" sz="2700" dirty="0"/>
              <a:t> </a:t>
            </a:r>
            <a:r>
              <a:rPr lang="en-US" sz="2700"/>
              <a:t>laži</a:t>
            </a:r>
            <a:r>
              <a:rPr lang="en-US" sz="2700" dirty="0"/>
              <a:t> </a:t>
            </a:r>
            <a:r>
              <a:rPr lang="en-US" sz="2700"/>
              <a:t>ili</a:t>
            </a:r>
            <a:r>
              <a:rPr lang="en-US" sz="2700" dirty="0"/>
              <a:t> </a:t>
            </a:r>
            <a:r>
              <a:rPr lang="en-US" sz="2700"/>
              <a:t>fotografija</a:t>
            </a:r>
            <a:r>
              <a:rPr lang="en-US" sz="2700" dirty="0"/>
              <a:t> </a:t>
            </a:r>
            <a:r>
              <a:rPr lang="en-US" sz="2700"/>
              <a:t>kako</a:t>
            </a:r>
            <a:r>
              <a:rPr lang="en-US" sz="2700" dirty="0"/>
              <a:t> bi </a:t>
            </a:r>
            <a:r>
              <a:rPr lang="en-US" sz="2700"/>
              <a:t>osramotili</a:t>
            </a:r>
            <a:r>
              <a:rPr lang="en-US" sz="2700" dirty="0"/>
              <a:t> </a:t>
            </a:r>
            <a:r>
              <a:rPr lang="en-US" sz="2700"/>
              <a:t>nekoga</a:t>
            </a:r>
            <a:r>
              <a:rPr lang="en-US" sz="2700" dirty="0"/>
              <a:t> </a:t>
            </a:r>
            <a:r>
              <a:rPr lang="en-US" sz="2700"/>
              <a:t>na</a:t>
            </a:r>
            <a:r>
              <a:rPr lang="en-US" sz="2700" dirty="0"/>
              <a:t> </a:t>
            </a:r>
            <a:r>
              <a:rPr lang="en-US" sz="2700"/>
              <a:t>internetu</a:t>
            </a:r>
            <a:endParaRPr lang="en-US" sz="2700" dirty="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700"/>
              <a:t>slanje</a:t>
            </a:r>
            <a:r>
              <a:rPr lang="en-US" sz="2700" dirty="0"/>
              <a:t> </a:t>
            </a:r>
            <a:r>
              <a:rPr lang="en-US" sz="2700"/>
              <a:t>prijetnji</a:t>
            </a:r>
            <a:r>
              <a:rPr lang="en-US" sz="2700" dirty="0"/>
              <a:t> </a:t>
            </a:r>
            <a:r>
              <a:rPr lang="en-US" sz="2700"/>
              <a:t>i</a:t>
            </a:r>
            <a:r>
              <a:rPr lang="en-US" sz="2700" dirty="0"/>
              <a:t> </a:t>
            </a:r>
            <a:r>
              <a:rPr lang="en-US" sz="2700"/>
              <a:t>uvreda</a:t>
            </a:r>
            <a:endParaRPr lang="en-US" sz="2700" dirty="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700" dirty="0" err="1"/>
              <a:t>lažno</a:t>
            </a:r>
            <a:r>
              <a:rPr lang="en-US" sz="2700" dirty="0"/>
              <a:t> </a:t>
            </a:r>
            <a:r>
              <a:rPr lang="en-US" sz="2700"/>
              <a:t>predstavljanje</a:t>
            </a:r>
            <a:r>
              <a:rPr lang="en-US" sz="2700" dirty="0"/>
              <a:t> </a:t>
            </a:r>
            <a:r>
              <a:rPr lang="en-US" sz="2700"/>
              <a:t>i</a:t>
            </a:r>
            <a:r>
              <a:rPr lang="en-US" sz="2700" dirty="0"/>
              <a:t> </a:t>
            </a:r>
            <a:r>
              <a:rPr lang="en-US" sz="2700"/>
              <a:t>slanje</a:t>
            </a:r>
            <a:r>
              <a:rPr lang="en-US" sz="2700" dirty="0"/>
              <a:t> </a:t>
            </a:r>
            <a:r>
              <a:rPr lang="en-US" sz="2700"/>
              <a:t>neugodnih</a:t>
            </a:r>
            <a:r>
              <a:rPr lang="en-US" sz="2700" dirty="0"/>
              <a:t> </a:t>
            </a:r>
            <a:r>
              <a:rPr lang="en-US" sz="2700"/>
              <a:t>poruka</a:t>
            </a:r>
            <a:r>
              <a:rPr lang="en-US" sz="2700" dirty="0"/>
              <a:t> </a:t>
            </a:r>
            <a:r>
              <a:rPr lang="en-US" sz="2700"/>
              <a:t>ili</a:t>
            </a:r>
            <a:r>
              <a:rPr lang="en-US" sz="2700" dirty="0"/>
              <a:t> </a:t>
            </a:r>
            <a:r>
              <a:rPr lang="en-US" sz="2700"/>
              <a:t>slika</a:t>
            </a:r>
            <a:r>
              <a:rPr lang="en-US" sz="2700" dirty="0"/>
              <a:t> u </a:t>
            </a:r>
            <a:r>
              <a:rPr lang="en-US" sz="2700"/>
              <a:t>ime</a:t>
            </a:r>
            <a:r>
              <a:rPr lang="en-US" sz="2700" dirty="0"/>
              <a:t> </a:t>
            </a:r>
            <a:r>
              <a:rPr lang="en-US" sz="2700"/>
              <a:t>druge</a:t>
            </a:r>
            <a:r>
              <a:rPr lang="en-US" sz="2700" dirty="0"/>
              <a:t> </a:t>
            </a:r>
            <a:r>
              <a:rPr lang="en-US" sz="2700"/>
              <a:t>osobe</a:t>
            </a:r>
            <a:endParaRPr lang="en-US" sz="2700" dirty="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7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Slika 5">
            <a:extLst>
              <a:ext uri="{FF2B5EF4-FFF2-40B4-BE49-F238E27FC236}">
                <a16:creationId xmlns:a16="http://schemas.microsoft.com/office/drawing/2014/main" id="{10F6F58F-0261-4AA7-885E-A04C64F5A0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9048" y="1511537"/>
            <a:ext cx="5458968" cy="383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92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0899C7F-08ED-443F-B1E1-FE1B1C875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 CHAT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DD9380"/>
          </a:solidFill>
          <a:ln w="38100" cap="rnd">
            <a:solidFill>
              <a:srgbClr val="DD938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D09A7EE-7B42-4A7E-92E8-EED467EF9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chat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za </a:t>
            </a:r>
            <a:r>
              <a:rPr lang="en-US" dirty="0" err="1"/>
              <a:t>kontakt</a:t>
            </a:r>
            <a:r>
              <a:rPr lang="en-US" dirty="0"/>
              <a:t> sa </a:t>
            </a:r>
            <a:r>
              <a:rPr lang="en-US" dirty="0" err="1"/>
              <a:t>osobama</a:t>
            </a:r>
            <a:r>
              <a:rPr lang="en-US" dirty="0"/>
              <a:t> u </a:t>
            </a:r>
            <a:r>
              <a:rPr lang="en-US" dirty="0" err="1"/>
              <a:t>cijelom</a:t>
            </a:r>
            <a:r>
              <a:rPr lang="en-US" dirty="0"/>
              <a:t> </a:t>
            </a:r>
            <a:r>
              <a:rPr lang="en-US" dirty="0" err="1"/>
              <a:t>svijetu</a:t>
            </a: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err="1"/>
              <a:t>lažno</a:t>
            </a:r>
            <a:r>
              <a:rPr lang="en-US" dirty="0"/>
              <a:t> </a:t>
            </a:r>
            <a:r>
              <a:rPr lang="en-US" dirty="0" err="1"/>
              <a:t>predstavljanje</a:t>
            </a: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err="1"/>
              <a:t>nikada</a:t>
            </a:r>
            <a:r>
              <a:rPr lang="en-US" dirty="0"/>
              <a:t> ne </a:t>
            </a:r>
            <a:r>
              <a:rPr lang="en-US" dirty="0" err="1"/>
              <a:t>šalji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slike</a:t>
            </a:r>
            <a:r>
              <a:rPr lang="en-US" dirty="0"/>
              <a:t>,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nalazi</a:t>
            </a:r>
            <a:r>
              <a:rPr lang="en-US" dirty="0"/>
              <a:t> se sa </a:t>
            </a:r>
            <a:r>
              <a:rPr lang="en-US" dirty="0" err="1"/>
              <a:t>ljudima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upoznao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chatu</a:t>
            </a: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/>
          </a:p>
        </p:txBody>
      </p:sp>
      <p:pic>
        <p:nvPicPr>
          <p:cNvPr id="5" name="Slika 5">
            <a:extLst>
              <a:ext uri="{FF2B5EF4-FFF2-40B4-BE49-F238E27FC236}">
                <a16:creationId xmlns:a16="http://schemas.microsoft.com/office/drawing/2014/main" id="{F670EB42-C13F-4A3C-9AD9-40315F219D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628" r="-1" b="15109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1667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C904AE5-ED70-4135-A141-6AAD4304C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600"/>
              <a:t>Kako se zaštititi od opasnosti na internetu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31E5C7B-6932-4B12-A92A-58CCF1EA4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98595" y="552091"/>
            <a:ext cx="6052158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ne </a:t>
            </a:r>
            <a:r>
              <a:rPr lang="en-US" dirty="0" err="1"/>
              <a:t>kupujte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napoznatim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neprovjerenim</a:t>
            </a:r>
            <a:r>
              <a:rPr lang="en-US" dirty="0"/>
              <a:t> </a:t>
            </a:r>
            <a:r>
              <a:rPr lang="en-US" dirty="0" err="1"/>
              <a:t>stranicama</a:t>
            </a:r>
          </a:p>
          <a:p>
            <a:r>
              <a:rPr lang="en-US" dirty="0"/>
              <a:t>•ne </a:t>
            </a:r>
            <a:r>
              <a:rPr lang="en-US" dirty="0" err="1"/>
              <a:t>budi</a:t>
            </a:r>
            <a:r>
              <a:rPr lang="en-US" dirty="0"/>
              <a:t> </a:t>
            </a:r>
            <a:r>
              <a:rPr lang="en-US" dirty="0" err="1"/>
              <a:t>naivan</a:t>
            </a:r>
            <a:r>
              <a:rPr lang="en-US" dirty="0"/>
              <a:t>!</a:t>
            </a:r>
          </a:p>
          <a:p>
            <a:r>
              <a:rPr lang="en-US" dirty="0"/>
              <a:t>•ne </a:t>
            </a:r>
            <a:r>
              <a:rPr lang="en-US" dirty="0" err="1"/>
              <a:t>skidaj</a:t>
            </a:r>
            <a:r>
              <a:rPr lang="en-US" dirty="0"/>
              <a:t> </a:t>
            </a:r>
            <a:r>
              <a:rPr lang="en-US" dirty="0" err="1"/>
              <a:t>besplatne</a:t>
            </a:r>
            <a:r>
              <a:rPr lang="en-US" dirty="0"/>
              <a:t> </a:t>
            </a:r>
            <a:r>
              <a:rPr lang="en-US" dirty="0" err="1"/>
              <a:t>softvere</a:t>
            </a:r>
            <a:r>
              <a:rPr lang="en-US" dirty="0"/>
              <a:t> s </a:t>
            </a:r>
            <a:r>
              <a:rPr lang="en-US" dirty="0" err="1"/>
              <a:t>nepoznatih</a:t>
            </a:r>
            <a:r>
              <a:rPr lang="en-US" dirty="0"/>
              <a:t> </a:t>
            </a:r>
            <a:r>
              <a:rPr lang="en-US" dirty="0" err="1"/>
              <a:t>stranica</a:t>
            </a: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err="1"/>
              <a:t>redovito</a:t>
            </a:r>
            <a:r>
              <a:rPr lang="en-US" dirty="0"/>
              <a:t> </a:t>
            </a:r>
            <a:r>
              <a:rPr lang="en-US" dirty="0" err="1"/>
              <a:t>ažuriraj</a:t>
            </a:r>
            <a:r>
              <a:rPr lang="en-US" dirty="0"/>
              <a:t> antivirus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ne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jednostavnu</a:t>
            </a:r>
            <a:r>
              <a:rPr lang="en-US" dirty="0"/>
              <a:t> </a:t>
            </a:r>
            <a:r>
              <a:rPr lang="en-US" dirty="0" err="1"/>
              <a:t>lozinku</a:t>
            </a: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ne </a:t>
            </a:r>
            <a:r>
              <a:rPr lang="en-US" dirty="0" err="1"/>
              <a:t>dijeli</a:t>
            </a:r>
            <a:r>
              <a:rPr lang="en-US" dirty="0"/>
              <a:t> </a:t>
            </a:r>
            <a:r>
              <a:rPr lang="en-US" dirty="0" err="1"/>
              <a:t>osobne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 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ne </a:t>
            </a:r>
            <a:r>
              <a:rPr lang="en-US" dirty="0" err="1"/>
              <a:t>vjeruj</a:t>
            </a:r>
            <a:r>
              <a:rPr lang="en-US" dirty="0"/>
              <a:t> </a:t>
            </a:r>
            <a:r>
              <a:rPr lang="en-US" dirty="0" err="1"/>
              <a:t>nepoznatim</a:t>
            </a:r>
            <a:r>
              <a:rPr lang="en-US" dirty="0"/>
              <a:t> </a:t>
            </a:r>
            <a:r>
              <a:rPr lang="en-US" dirty="0" err="1"/>
              <a:t>ljudima</a:t>
            </a: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5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616408-830C-4740-AE12-0EAD6C31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42E6F0-F104-4488-AB50-647D08D33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r-HR" dirty="0"/>
              <a:t>Internet nam može biti jako koristan, ali krije i brojne opasnosti.</a:t>
            </a:r>
          </a:p>
          <a:p>
            <a:pPr marL="0" indent="0">
              <a:buNone/>
            </a:pPr>
            <a:r>
              <a:rPr lang="hr-HR" dirty="0"/>
              <a:t>Sve što objavimo na internetu zauvijek ostaje tamo pa dobro razmisli prije nego nešto javno objaviš.</a:t>
            </a:r>
          </a:p>
          <a:p>
            <a:pPr marL="0" indent="0">
              <a:buNone/>
            </a:pPr>
            <a:r>
              <a:rPr lang="hr-HR" dirty="0"/>
              <a:t>Ako te netko vrijeđa, šalje poruke u tvoje ime ili te traži tvoje slike, adresu i da se nađete reci roditeljima ili osobi od povjerenja. </a:t>
            </a:r>
          </a:p>
          <a:p>
            <a:pPr marL="0" indent="0">
              <a:buNone/>
            </a:pPr>
            <a:r>
              <a:rPr lang="hr-HR" dirty="0"/>
              <a:t>Ograniči vrijeme koje provodiš na internetu jer uvijek je bolje vrijeme provesti vani sa prijateljima.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06339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Široki zaslon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SketchyVTI</vt:lpstr>
      <vt:lpstr>SIGURNOST NA INTERNETU</vt:lpstr>
      <vt:lpstr>INTERNET</vt:lpstr>
      <vt:lpstr>OPASNOSTI INTERNETA:</vt:lpstr>
      <vt:lpstr>VIRUSI</vt:lpstr>
      <vt:lpstr>CYBERBULLYNG</vt:lpstr>
      <vt:lpstr> CHAT</vt:lpstr>
      <vt:lpstr>Kako se zaštititi od opasnosti na internetu</vt:lpstr>
      <vt:lpstr>ZAKLJUČAK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/>
  <cp:lastModifiedBy/>
  <cp:revision>285</cp:revision>
  <dcterms:created xsi:type="dcterms:W3CDTF">2021-02-11T11:07:49Z</dcterms:created>
  <dcterms:modified xsi:type="dcterms:W3CDTF">2021-02-11T12:30:05Z</dcterms:modified>
</cp:coreProperties>
</file>